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sldIdLst>
    <p:sldId id="2147470553" r:id="rId5"/>
    <p:sldId id="3208" r:id="rId6"/>
    <p:sldId id="2147470573" r:id="rId7"/>
    <p:sldId id="2147470575" r:id="rId8"/>
    <p:sldId id="2147470574" r:id="rId9"/>
    <p:sldId id="2147470576" r:id="rId10"/>
    <p:sldId id="2147470577" r:id="rId11"/>
    <p:sldId id="2147470579" r:id="rId12"/>
    <p:sldId id="2147470581" r:id="rId13"/>
    <p:sldId id="2147470582" r:id="rId14"/>
    <p:sldId id="2147470583" r:id="rId15"/>
    <p:sldId id="2147470580" r:id="rId16"/>
    <p:sldId id="2147470584" r:id="rId17"/>
    <p:sldId id="2147470585" r:id="rId18"/>
    <p:sldId id="2147470578" r:id="rId19"/>
    <p:sldId id="2147470586" r:id="rId20"/>
    <p:sldId id="2147470587" r:id="rId21"/>
    <p:sldId id="2147470588" r:id="rId22"/>
    <p:sldId id="2147470567" r:id="rId23"/>
    <p:sldId id="2147470589" r:id="rId24"/>
    <p:sldId id="2147470590" r:id="rId25"/>
    <p:sldId id="2147470592" r:id="rId26"/>
    <p:sldId id="2147470591" r:id="rId27"/>
    <p:sldId id="2147470563" r:id="rId28"/>
    <p:sldId id="2147470555" r:id="rId29"/>
    <p:sldId id="207613702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B4FFA0-8251-25D8-0FF3-888FE57DD511}" v="2" dt="2023-09-25T09:37:28.9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5" autoAdjust="0"/>
    <p:restoredTop sz="63265"/>
  </p:normalViewPr>
  <p:slideViewPr>
    <p:cSldViewPr snapToGrid="0">
      <p:cViewPr>
        <p:scale>
          <a:sx n="52" d="100"/>
          <a:sy n="52" d="100"/>
        </p:scale>
        <p:origin x="67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agan Longoria" userId="S::meagan@dcac.com::5bb0f969-1731-49a3-87cb-f923b6b540b9" providerId="AD" clId="Web-{1EB4FFA0-8251-25D8-0FF3-888FE57DD511}"/>
    <pc:docChg chg="modSld">
      <pc:chgData name="Meagan Longoria" userId="S::meagan@dcac.com::5bb0f969-1731-49a3-87cb-f923b6b540b9" providerId="AD" clId="Web-{1EB4FFA0-8251-25D8-0FF3-888FE57DD511}" dt="2023-09-25T09:37:17.853" v="0" actId="20577"/>
      <pc:docMkLst>
        <pc:docMk/>
      </pc:docMkLst>
      <pc:sldChg chg="modSp">
        <pc:chgData name="Meagan Longoria" userId="S::meagan@dcac.com::5bb0f969-1731-49a3-87cb-f923b6b540b9" providerId="AD" clId="Web-{1EB4FFA0-8251-25D8-0FF3-888FE57DD511}" dt="2023-09-25T09:37:17.853" v="0" actId="20577"/>
        <pc:sldMkLst>
          <pc:docMk/>
          <pc:sldMk cId="19297968" sldId="2147470553"/>
        </pc:sldMkLst>
        <pc:spChg chg="mod">
          <ac:chgData name="Meagan Longoria" userId="S::meagan@dcac.com::5bb0f969-1731-49a3-87cb-f923b6b540b9" providerId="AD" clId="Web-{1EB4FFA0-8251-25D8-0FF3-888FE57DD511}" dt="2023-09-25T09:37:17.853" v="0" actId="20577"/>
          <ac:spMkLst>
            <pc:docMk/>
            <pc:sldMk cId="19297968" sldId="2147470553"/>
            <ac:spMk id="3" creationId="{33B3B159-A982-E03B-7830-66591F295CD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FFA944-4ABE-480B-838C-9BDA7456C3BF}"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ECA8373A-AF3C-486A-8E4B-6AE5B63F3899}">
      <dgm:prSet phldrT="[Text]" custT="1"/>
      <dgm:spPr/>
      <dgm:t>
        <a:bodyPr/>
        <a:lstStyle/>
        <a:p>
          <a:r>
            <a:rPr lang="en-US" sz="2000" dirty="0"/>
            <a:t>Just Copy</a:t>
          </a:r>
        </a:p>
      </dgm:t>
    </dgm:pt>
    <dgm:pt modelId="{5B96AA4C-654D-420F-8C77-4D4072C85743}" type="parTrans" cxnId="{EF3A6C2D-7832-4CFD-A87C-A079C3DC058F}">
      <dgm:prSet/>
      <dgm:spPr/>
      <dgm:t>
        <a:bodyPr/>
        <a:lstStyle/>
        <a:p>
          <a:endParaRPr lang="en-US"/>
        </a:p>
      </dgm:t>
    </dgm:pt>
    <dgm:pt modelId="{75C91C35-8D3B-4FBF-AF81-766614B0E5CA}" type="sibTrans" cxnId="{EF3A6C2D-7832-4CFD-A87C-A079C3DC058F}">
      <dgm:prSet/>
      <dgm:spPr/>
      <dgm:t>
        <a:bodyPr/>
        <a:lstStyle/>
        <a:p>
          <a:endParaRPr lang="en-US"/>
        </a:p>
      </dgm:t>
    </dgm:pt>
    <dgm:pt modelId="{A6CBA7EE-2311-4569-8015-6D2B9773752C}">
      <dgm:prSet phldrT="[Text]" custT="1"/>
      <dgm:spPr/>
      <dgm:t>
        <a:bodyPr/>
        <a:lstStyle/>
        <a:p>
          <a:r>
            <a:rPr lang="en-US" sz="2400" dirty="0"/>
            <a:t>Copy tool</a:t>
          </a:r>
        </a:p>
      </dgm:t>
    </dgm:pt>
    <dgm:pt modelId="{CE37ACEB-43A5-4609-A56B-89C1205071D2}" type="parTrans" cxnId="{597683DE-3992-4B87-965B-59C1B7BB5010}">
      <dgm:prSet/>
      <dgm:spPr/>
      <dgm:t>
        <a:bodyPr/>
        <a:lstStyle/>
        <a:p>
          <a:endParaRPr lang="en-US"/>
        </a:p>
      </dgm:t>
    </dgm:pt>
    <dgm:pt modelId="{D940A2F5-165D-4F6F-801F-F00429835480}" type="sibTrans" cxnId="{597683DE-3992-4B87-965B-59C1B7BB5010}">
      <dgm:prSet/>
      <dgm:spPr/>
      <dgm:t>
        <a:bodyPr/>
        <a:lstStyle/>
        <a:p>
          <a:endParaRPr lang="en-US"/>
        </a:p>
      </dgm:t>
    </dgm:pt>
    <dgm:pt modelId="{0FB93BE0-BDA1-4FAF-A777-FDCA01512989}">
      <dgm:prSet phldrT="[Text]" custT="1"/>
      <dgm:spPr/>
      <dgm:t>
        <a:bodyPr/>
        <a:lstStyle/>
        <a:p>
          <a:r>
            <a:rPr lang="en-US" sz="2000" dirty="0"/>
            <a:t>Some Transforms</a:t>
          </a:r>
        </a:p>
      </dgm:t>
    </dgm:pt>
    <dgm:pt modelId="{E63875A4-1C4C-4D64-89D4-0FE1FD8DAECD}" type="parTrans" cxnId="{8CB7C35C-C659-4888-903F-E9693E5946CA}">
      <dgm:prSet/>
      <dgm:spPr/>
      <dgm:t>
        <a:bodyPr/>
        <a:lstStyle/>
        <a:p>
          <a:endParaRPr lang="en-US"/>
        </a:p>
      </dgm:t>
    </dgm:pt>
    <dgm:pt modelId="{AE73E48C-1182-476C-99A1-D05C79DAB7CF}" type="sibTrans" cxnId="{8CB7C35C-C659-4888-903F-E9693E5946CA}">
      <dgm:prSet/>
      <dgm:spPr/>
      <dgm:t>
        <a:bodyPr/>
        <a:lstStyle/>
        <a:p>
          <a:endParaRPr lang="en-US"/>
        </a:p>
      </dgm:t>
    </dgm:pt>
    <dgm:pt modelId="{66767E7A-E601-4D5A-BD4F-B5B9EE7A6338}">
      <dgm:prSet phldrT="[Text]" custT="1"/>
      <dgm:spPr/>
      <dgm:t>
        <a:bodyPr/>
        <a:lstStyle/>
        <a:p>
          <a:r>
            <a:rPr lang="en-US" sz="2400" dirty="0"/>
            <a:t>Data Pipeline</a:t>
          </a:r>
        </a:p>
      </dgm:t>
    </dgm:pt>
    <dgm:pt modelId="{3E7F290C-E52C-4064-A420-ED5D63088C1E}" type="parTrans" cxnId="{058C66D6-6371-45F8-8744-721D99A6DD10}">
      <dgm:prSet/>
      <dgm:spPr/>
      <dgm:t>
        <a:bodyPr/>
        <a:lstStyle/>
        <a:p>
          <a:endParaRPr lang="en-US"/>
        </a:p>
      </dgm:t>
    </dgm:pt>
    <dgm:pt modelId="{A1C7D854-F48D-4A55-B72B-A9A511D01AF5}" type="sibTrans" cxnId="{058C66D6-6371-45F8-8744-721D99A6DD10}">
      <dgm:prSet/>
      <dgm:spPr/>
      <dgm:t>
        <a:bodyPr/>
        <a:lstStyle/>
        <a:p>
          <a:endParaRPr lang="en-US"/>
        </a:p>
      </dgm:t>
    </dgm:pt>
    <dgm:pt modelId="{85E87439-6286-4030-BFDB-1B07DDD8A89B}">
      <dgm:prSet phldrT="[Text]" custT="1"/>
      <dgm:spPr/>
      <dgm:t>
        <a:bodyPr/>
        <a:lstStyle/>
        <a:p>
          <a:r>
            <a:rPr lang="en-US" sz="2000" dirty="0">
              <a:solidFill>
                <a:schemeClr val="bg1"/>
              </a:solidFill>
            </a:rPr>
            <a:t>Complex Transforms</a:t>
          </a:r>
        </a:p>
      </dgm:t>
    </dgm:pt>
    <dgm:pt modelId="{EB595C27-FEFE-4E65-AF74-2F3CBA236680}" type="parTrans" cxnId="{CCB979E6-6B13-4DAD-B360-B0FE5E010A73}">
      <dgm:prSet/>
      <dgm:spPr/>
      <dgm:t>
        <a:bodyPr/>
        <a:lstStyle/>
        <a:p>
          <a:endParaRPr lang="en-US"/>
        </a:p>
      </dgm:t>
    </dgm:pt>
    <dgm:pt modelId="{EA83B155-40EE-4DF6-8477-8ED784FE9FF3}" type="sibTrans" cxnId="{CCB979E6-6B13-4DAD-B360-B0FE5E010A73}">
      <dgm:prSet/>
      <dgm:spPr/>
      <dgm:t>
        <a:bodyPr/>
        <a:lstStyle/>
        <a:p>
          <a:endParaRPr lang="en-US"/>
        </a:p>
      </dgm:t>
    </dgm:pt>
    <dgm:pt modelId="{F5A2706C-AC6D-46EB-A3EA-7B0BC6BA2D00}">
      <dgm:prSet phldrT="[Text]" custT="1"/>
      <dgm:spPr/>
      <dgm:t>
        <a:bodyPr/>
        <a:lstStyle/>
        <a:p>
          <a:r>
            <a:rPr lang="en-US" sz="2400" dirty="0"/>
            <a:t>Spark Notebook</a:t>
          </a:r>
        </a:p>
      </dgm:t>
    </dgm:pt>
    <dgm:pt modelId="{DE93E14F-2CEC-4948-AEE6-DB9A2CA9B64D}" type="parTrans" cxnId="{6C1758F3-49D0-4790-A71B-A062C8D907C5}">
      <dgm:prSet/>
      <dgm:spPr/>
      <dgm:t>
        <a:bodyPr/>
        <a:lstStyle/>
        <a:p>
          <a:endParaRPr lang="en-US"/>
        </a:p>
      </dgm:t>
    </dgm:pt>
    <dgm:pt modelId="{90B4CE04-70FB-47BC-8195-F669DEAC3595}" type="sibTrans" cxnId="{6C1758F3-49D0-4790-A71B-A062C8D907C5}">
      <dgm:prSet/>
      <dgm:spPr/>
      <dgm:t>
        <a:bodyPr/>
        <a:lstStyle/>
        <a:p>
          <a:endParaRPr lang="en-US"/>
        </a:p>
      </dgm:t>
    </dgm:pt>
    <dgm:pt modelId="{2F441C92-DE14-406A-9C59-E5560FAC5D21}">
      <dgm:prSet phldrT="[Text]" custT="1"/>
      <dgm:spPr/>
      <dgm:t>
        <a:bodyPr/>
        <a:lstStyle/>
        <a:p>
          <a:r>
            <a:rPr lang="en-US" sz="2400" dirty="0"/>
            <a:t>T-SQL</a:t>
          </a:r>
        </a:p>
      </dgm:t>
    </dgm:pt>
    <dgm:pt modelId="{1EDE6CEB-18E7-4054-B865-3B6DC4C1711D}" type="parTrans" cxnId="{6081AF05-B833-40DE-96CC-81E845BDBB02}">
      <dgm:prSet/>
      <dgm:spPr/>
      <dgm:t>
        <a:bodyPr/>
        <a:lstStyle/>
        <a:p>
          <a:endParaRPr lang="en-US"/>
        </a:p>
      </dgm:t>
    </dgm:pt>
    <dgm:pt modelId="{A04231A6-BAB7-40C2-AB15-8300505DFE14}" type="sibTrans" cxnId="{6081AF05-B833-40DE-96CC-81E845BDBB02}">
      <dgm:prSet/>
      <dgm:spPr/>
      <dgm:t>
        <a:bodyPr/>
        <a:lstStyle/>
        <a:p>
          <a:endParaRPr lang="en-US"/>
        </a:p>
      </dgm:t>
    </dgm:pt>
    <dgm:pt modelId="{19F35DF0-02D7-424D-B210-6CECD92B79D9}">
      <dgm:prSet phldrT="[Text]" custT="1"/>
      <dgm:spPr/>
      <dgm:t>
        <a:bodyPr/>
        <a:lstStyle/>
        <a:p>
          <a:r>
            <a:rPr lang="en-US" sz="2400" dirty="0"/>
            <a:t>Dataflow</a:t>
          </a:r>
        </a:p>
      </dgm:t>
    </dgm:pt>
    <dgm:pt modelId="{57CE2F03-C88C-4492-A0FB-C16708FBED23}" type="parTrans" cxnId="{B05512E5-81F4-4C02-8E9A-D5B685316967}">
      <dgm:prSet/>
      <dgm:spPr/>
      <dgm:t>
        <a:bodyPr/>
        <a:lstStyle/>
        <a:p>
          <a:endParaRPr lang="en-US"/>
        </a:p>
      </dgm:t>
    </dgm:pt>
    <dgm:pt modelId="{B04199EA-2A80-40A7-8CC8-B4A1AB402973}" type="sibTrans" cxnId="{B05512E5-81F4-4C02-8E9A-D5B685316967}">
      <dgm:prSet/>
      <dgm:spPr/>
      <dgm:t>
        <a:bodyPr/>
        <a:lstStyle/>
        <a:p>
          <a:endParaRPr lang="en-US"/>
        </a:p>
      </dgm:t>
    </dgm:pt>
    <dgm:pt modelId="{3AC51F5B-A6E0-4862-9B2D-D69623EED5C1}" type="pres">
      <dgm:prSet presAssocID="{20FFA944-4ABE-480B-838C-9BDA7456C3BF}" presName="linearFlow" presStyleCnt="0">
        <dgm:presLayoutVars>
          <dgm:dir/>
          <dgm:animLvl val="lvl"/>
          <dgm:resizeHandles val="exact"/>
        </dgm:presLayoutVars>
      </dgm:prSet>
      <dgm:spPr/>
    </dgm:pt>
    <dgm:pt modelId="{5F62B1B8-E6D5-4D98-8FA5-BE4A98410651}" type="pres">
      <dgm:prSet presAssocID="{ECA8373A-AF3C-486A-8E4B-6AE5B63F3899}" presName="composite" presStyleCnt="0"/>
      <dgm:spPr/>
    </dgm:pt>
    <dgm:pt modelId="{B9B01DEC-EF3D-4C4A-ACFA-140A679CEE94}" type="pres">
      <dgm:prSet presAssocID="{ECA8373A-AF3C-486A-8E4B-6AE5B63F3899}" presName="parentText" presStyleLbl="alignNode1" presStyleIdx="0" presStyleCnt="3">
        <dgm:presLayoutVars>
          <dgm:chMax val="1"/>
          <dgm:bulletEnabled val="1"/>
        </dgm:presLayoutVars>
      </dgm:prSet>
      <dgm:spPr/>
    </dgm:pt>
    <dgm:pt modelId="{13AD0CBD-FF90-41DF-BA5B-5E70B1375C93}" type="pres">
      <dgm:prSet presAssocID="{ECA8373A-AF3C-486A-8E4B-6AE5B63F3899}" presName="descendantText" presStyleLbl="alignAcc1" presStyleIdx="0" presStyleCnt="3" custLinFactNeighborX="0" custLinFactNeighborY="-3713">
        <dgm:presLayoutVars>
          <dgm:bulletEnabled val="1"/>
        </dgm:presLayoutVars>
      </dgm:prSet>
      <dgm:spPr/>
    </dgm:pt>
    <dgm:pt modelId="{8446DB0E-DD56-4499-84BD-BCC98DFC9B18}" type="pres">
      <dgm:prSet presAssocID="{75C91C35-8D3B-4FBF-AF81-766614B0E5CA}" presName="sp" presStyleCnt="0"/>
      <dgm:spPr/>
    </dgm:pt>
    <dgm:pt modelId="{8B4A8B5F-9FC2-4A86-B931-FF15DD7B2097}" type="pres">
      <dgm:prSet presAssocID="{0FB93BE0-BDA1-4FAF-A777-FDCA01512989}" presName="composite" presStyleCnt="0"/>
      <dgm:spPr/>
    </dgm:pt>
    <dgm:pt modelId="{98230807-B21A-4ECB-9696-34F845D21593}" type="pres">
      <dgm:prSet presAssocID="{0FB93BE0-BDA1-4FAF-A777-FDCA01512989}" presName="parentText" presStyleLbl="alignNode1" presStyleIdx="1" presStyleCnt="3">
        <dgm:presLayoutVars>
          <dgm:chMax val="1"/>
          <dgm:bulletEnabled val="1"/>
        </dgm:presLayoutVars>
      </dgm:prSet>
      <dgm:spPr/>
    </dgm:pt>
    <dgm:pt modelId="{1354CF2C-8F3A-4AAF-B424-03045F6E78F8}" type="pres">
      <dgm:prSet presAssocID="{0FB93BE0-BDA1-4FAF-A777-FDCA01512989}" presName="descendantText" presStyleLbl="alignAcc1" presStyleIdx="1" presStyleCnt="3">
        <dgm:presLayoutVars>
          <dgm:bulletEnabled val="1"/>
        </dgm:presLayoutVars>
      </dgm:prSet>
      <dgm:spPr/>
    </dgm:pt>
    <dgm:pt modelId="{AFCAEC6A-5E39-4CC2-96B9-0E6A16B05EDD}" type="pres">
      <dgm:prSet presAssocID="{AE73E48C-1182-476C-99A1-D05C79DAB7CF}" presName="sp" presStyleCnt="0"/>
      <dgm:spPr/>
    </dgm:pt>
    <dgm:pt modelId="{5E10A73B-2B0D-41D1-85B1-004516A162BC}" type="pres">
      <dgm:prSet presAssocID="{85E87439-6286-4030-BFDB-1B07DDD8A89B}" presName="composite" presStyleCnt="0"/>
      <dgm:spPr/>
    </dgm:pt>
    <dgm:pt modelId="{95477019-E5B0-4B9F-B7AB-0CA03B62317A}" type="pres">
      <dgm:prSet presAssocID="{85E87439-6286-4030-BFDB-1B07DDD8A89B}" presName="parentText" presStyleLbl="alignNode1" presStyleIdx="2" presStyleCnt="3">
        <dgm:presLayoutVars>
          <dgm:chMax val="1"/>
          <dgm:bulletEnabled val="1"/>
        </dgm:presLayoutVars>
      </dgm:prSet>
      <dgm:spPr/>
    </dgm:pt>
    <dgm:pt modelId="{35315B84-B7B5-47CA-A91B-92799AC81A09}" type="pres">
      <dgm:prSet presAssocID="{85E87439-6286-4030-BFDB-1B07DDD8A89B}" presName="descendantText" presStyleLbl="alignAcc1" presStyleIdx="2" presStyleCnt="3">
        <dgm:presLayoutVars>
          <dgm:bulletEnabled val="1"/>
        </dgm:presLayoutVars>
      </dgm:prSet>
      <dgm:spPr/>
    </dgm:pt>
  </dgm:ptLst>
  <dgm:cxnLst>
    <dgm:cxn modelId="{6081AF05-B833-40DE-96CC-81E845BDBB02}" srcId="{0FB93BE0-BDA1-4FAF-A777-FDCA01512989}" destId="{2F441C92-DE14-406A-9C59-E5560FAC5D21}" srcOrd="1" destOrd="0" parTransId="{1EDE6CEB-18E7-4054-B865-3B6DC4C1711D}" sibTransId="{A04231A6-BAB7-40C2-AB15-8300505DFE14}"/>
    <dgm:cxn modelId="{7C53DC05-8286-413F-857B-351E8206DB1E}" type="presOf" srcId="{2F441C92-DE14-406A-9C59-E5560FAC5D21}" destId="{1354CF2C-8F3A-4AAF-B424-03045F6E78F8}" srcOrd="0" destOrd="1" presId="urn:microsoft.com/office/officeart/2005/8/layout/chevron2"/>
    <dgm:cxn modelId="{EF3A6C2D-7832-4CFD-A87C-A079C3DC058F}" srcId="{20FFA944-4ABE-480B-838C-9BDA7456C3BF}" destId="{ECA8373A-AF3C-486A-8E4B-6AE5B63F3899}" srcOrd="0" destOrd="0" parTransId="{5B96AA4C-654D-420F-8C77-4D4072C85743}" sibTransId="{75C91C35-8D3B-4FBF-AF81-766614B0E5CA}"/>
    <dgm:cxn modelId="{A39CE62F-74E1-41AA-A743-1C8D53427AC1}" type="presOf" srcId="{0FB93BE0-BDA1-4FAF-A777-FDCA01512989}" destId="{98230807-B21A-4ECB-9696-34F845D21593}" srcOrd="0" destOrd="0" presId="urn:microsoft.com/office/officeart/2005/8/layout/chevron2"/>
    <dgm:cxn modelId="{42A4383D-B06B-48C7-BCF4-D700859E5293}" type="presOf" srcId="{66767E7A-E601-4D5A-BD4F-B5B9EE7A6338}" destId="{1354CF2C-8F3A-4AAF-B424-03045F6E78F8}" srcOrd="0" destOrd="0" presId="urn:microsoft.com/office/officeart/2005/8/layout/chevron2"/>
    <dgm:cxn modelId="{8CB7C35C-C659-4888-903F-E9693E5946CA}" srcId="{20FFA944-4ABE-480B-838C-9BDA7456C3BF}" destId="{0FB93BE0-BDA1-4FAF-A777-FDCA01512989}" srcOrd="1" destOrd="0" parTransId="{E63875A4-1C4C-4D64-89D4-0FE1FD8DAECD}" sibTransId="{AE73E48C-1182-476C-99A1-D05C79DAB7CF}"/>
    <dgm:cxn modelId="{906B1F48-3B2A-4B37-876E-06FD70F463FA}" type="presOf" srcId="{A6CBA7EE-2311-4569-8015-6D2B9773752C}" destId="{13AD0CBD-FF90-41DF-BA5B-5E70B1375C93}" srcOrd="0" destOrd="0" presId="urn:microsoft.com/office/officeart/2005/8/layout/chevron2"/>
    <dgm:cxn modelId="{A250FF50-FB00-474F-A0AF-238ADA2ACF4B}" type="presOf" srcId="{ECA8373A-AF3C-486A-8E4B-6AE5B63F3899}" destId="{B9B01DEC-EF3D-4C4A-ACFA-140A679CEE94}" srcOrd="0" destOrd="0" presId="urn:microsoft.com/office/officeart/2005/8/layout/chevron2"/>
    <dgm:cxn modelId="{BC5A69A8-72AB-44B7-9431-7DB6ABB9BCDD}" type="presOf" srcId="{20FFA944-4ABE-480B-838C-9BDA7456C3BF}" destId="{3AC51F5B-A6E0-4862-9B2D-D69623EED5C1}" srcOrd="0" destOrd="0" presId="urn:microsoft.com/office/officeart/2005/8/layout/chevron2"/>
    <dgm:cxn modelId="{B330DDC3-2603-433E-8885-2C642DD1A78B}" type="presOf" srcId="{85E87439-6286-4030-BFDB-1B07DDD8A89B}" destId="{95477019-E5B0-4B9F-B7AB-0CA03B62317A}" srcOrd="0" destOrd="0" presId="urn:microsoft.com/office/officeart/2005/8/layout/chevron2"/>
    <dgm:cxn modelId="{058C66D6-6371-45F8-8744-721D99A6DD10}" srcId="{0FB93BE0-BDA1-4FAF-A777-FDCA01512989}" destId="{66767E7A-E601-4D5A-BD4F-B5B9EE7A6338}" srcOrd="0" destOrd="0" parTransId="{3E7F290C-E52C-4064-A420-ED5D63088C1E}" sibTransId="{A1C7D854-F48D-4A55-B72B-A9A511D01AF5}"/>
    <dgm:cxn modelId="{597683DE-3992-4B87-965B-59C1B7BB5010}" srcId="{ECA8373A-AF3C-486A-8E4B-6AE5B63F3899}" destId="{A6CBA7EE-2311-4569-8015-6D2B9773752C}" srcOrd="0" destOrd="0" parTransId="{CE37ACEB-43A5-4609-A56B-89C1205071D2}" sibTransId="{D940A2F5-165D-4F6F-801F-F00429835480}"/>
    <dgm:cxn modelId="{B05512E5-81F4-4C02-8E9A-D5B685316967}" srcId="{0FB93BE0-BDA1-4FAF-A777-FDCA01512989}" destId="{19F35DF0-02D7-424D-B210-6CECD92B79D9}" srcOrd="2" destOrd="0" parTransId="{57CE2F03-C88C-4492-A0FB-C16708FBED23}" sibTransId="{B04199EA-2A80-40A7-8CC8-B4A1AB402973}"/>
    <dgm:cxn modelId="{CCB979E6-6B13-4DAD-B360-B0FE5E010A73}" srcId="{20FFA944-4ABE-480B-838C-9BDA7456C3BF}" destId="{85E87439-6286-4030-BFDB-1B07DDD8A89B}" srcOrd="2" destOrd="0" parTransId="{EB595C27-FEFE-4E65-AF74-2F3CBA236680}" sibTransId="{EA83B155-40EE-4DF6-8477-8ED784FE9FF3}"/>
    <dgm:cxn modelId="{6C1758F3-49D0-4790-A71B-A062C8D907C5}" srcId="{85E87439-6286-4030-BFDB-1B07DDD8A89B}" destId="{F5A2706C-AC6D-46EB-A3EA-7B0BC6BA2D00}" srcOrd="0" destOrd="0" parTransId="{DE93E14F-2CEC-4948-AEE6-DB9A2CA9B64D}" sibTransId="{90B4CE04-70FB-47BC-8195-F669DEAC3595}"/>
    <dgm:cxn modelId="{F442A1F7-DA99-41B0-9F13-D1FD6BFF4ABF}" type="presOf" srcId="{19F35DF0-02D7-424D-B210-6CECD92B79D9}" destId="{1354CF2C-8F3A-4AAF-B424-03045F6E78F8}" srcOrd="0" destOrd="2" presId="urn:microsoft.com/office/officeart/2005/8/layout/chevron2"/>
    <dgm:cxn modelId="{650B30FC-DF27-4771-B5E0-E2258F24637D}" type="presOf" srcId="{F5A2706C-AC6D-46EB-A3EA-7B0BC6BA2D00}" destId="{35315B84-B7B5-47CA-A91B-92799AC81A09}" srcOrd="0" destOrd="0" presId="urn:microsoft.com/office/officeart/2005/8/layout/chevron2"/>
    <dgm:cxn modelId="{8BDD3B44-6CD5-4B69-B042-FD1FC65807F3}" type="presParOf" srcId="{3AC51F5B-A6E0-4862-9B2D-D69623EED5C1}" destId="{5F62B1B8-E6D5-4D98-8FA5-BE4A98410651}" srcOrd="0" destOrd="0" presId="urn:microsoft.com/office/officeart/2005/8/layout/chevron2"/>
    <dgm:cxn modelId="{716ABA75-25DA-4FCE-9F81-8A7920D7E730}" type="presParOf" srcId="{5F62B1B8-E6D5-4D98-8FA5-BE4A98410651}" destId="{B9B01DEC-EF3D-4C4A-ACFA-140A679CEE94}" srcOrd="0" destOrd="0" presId="urn:microsoft.com/office/officeart/2005/8/layout/chevron2"/>
    <dgm:cxn modelId="{9773CDB6-B949-45E8-8D7D-093C28CC3CED}" type="presParOf" srcId="{5F62B1B8-E6D5-4D98-8FA5-BE4A98410651}" destId="{13AD0CBD-FF90-41DF-BA5B-5E70B1375C93}" srcOrd="1" destOrd="0" presId="urn:microsoft.com/office/officeart/2005/8/layout/chevron2"/>
    <dgm:cxn modelId="{48E788DD-4086-40E2-B4C9-87207EE7858F}" type="presParOf" srcId="{3AC51F5B-A6E0-4862-9B2D-D69623EED5C1}" destId="{8446DB0E-DD56-4499-84BD-BCC98DFC9B18}" srcOrd="1" destOrd="0" presId="urn:microsoft.com/office/officeart/2005/8/layout/chevron2"/>
    <dgm:cxn modelId="{2AFA5EE5-7054-4278-9B19-9EB734D0532E}" type="presParOf" srcId="{3AC51F5B-A6E0-4862-9B2D-D69623EED5C1}" destId="{8B4A8B5F-9FC2-4A86-B931-FF15DD7B2097}" srcOrd="2" destOrd="0" presId="urn:microsoft.com/office/officeart/2005/8/layout/chevron2"/>
    <dgm:cxn modelId="{9870877F-AA6D-4481-ACD7-37A442EBBC12}" type="presParOf" srcId="{8B4A8B5F-9FC2-4A86-B931-FF15DD7B2097}" destId="{98230807-B21A-4ECB-9696-34F845D21593}" srcOrd="0" destOrd="0" presId="urn:microsoft.com/office/officeart/2005/8/layout/chevron2"/>
    <dgm:cxn modelId="{5CF71333-DF81-4878-8530-C1C58A1FC182}" type="presParOf" srcId="{8B4A8B5F-9FC2-4A86-B931-FF15DD7B2097}" destId="{1354CF2C-8F3A-4AAF-B424-03045F6E78F8}" srcOrd="1" destOrd="0" presId="urn:microsoft.com/office/officeart/2005/8/layout/chevron2"/>
    <dgm:cxn modelId="{D3AE8247-CA7B-49D9-858A-7D1A57B8EE06}" type="presParOf" srcId="{3AC51F5B-A6E0-4862-9B2D-D69623EED5C1}" destId="{AFCAEC6A-5E39-4CC2-96B9-0E6A16B05EDD}" srcOrd="3" destOrd="0" presId="urn:microsoft.com/office/officeart/2005/8/layout/chevron2"/>
    <dgm:cxn modelId="{84BAA81E-50B7-4347-9461-687D4295A6BC}" type="presParOf" srcId="{3AC51F5B-A6E0-4862-9B2D-D69623EED5C1}" destId="{5E10A73B-2B0D-41D1-85B1-004516A162BC}" srcOrd="4" destOrd="0" presId="urn:microsoft.com/office/officeart/2005/8/layout/chevron2"/>
    <dgm:cxn modelId="{7D045F4E-232E-4A9C-A6B7-40E4C35CA169}" type="presParOf" srcId="{5E10A73B-2B0D-41D1-85B1-004516A162BC}" destId="{95477019-E5B0-4B9F-B7AB-0CA03B62317A}" srcOrd="0" destOrd="0" presId="urn:microsoft.com/office/officeart/2005/8/layout/chevron2"/>
    <dgm:cxn modelId="{86C51961-F5EA-4BD1-853A-8A82AA6F9995}" type="presParOf" srcId="{5E10A73B-2B0D-41D1-85B1-004516A162BC}" destId="{35315B84-B7B5-47CA-A91B-92799AC81A0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FFA944-4ABE-480B-838C-9BDA7456C3BF}"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ECA8373A-AF3C-486A-8E4B-6AE5B63F3899}">
      <dgm:prSet phldrT="[Text]"/>
      <dgm:spPr/>
      <dgm:t>
        <a:bodyPr/>
        <a:lstStyle/>
        <a:p>
          <a:r>
            <a:rPr lang="en-US" dirty="0"/>
            <a:t>No code</a:t>
          </a:r>
        </a:p>
      </dgm:t>
    </dgm:pt>
    <dgm:pt modelId="{5B96AA4C-654D-420F-8C77-4D4072C85743}" type="parTrans" cxnId="{EF3A6C2D-7832-4CFD-A87C-A079C3DC058F}">
      <dgm:prSet/>
      <dgm:spPr/>
      <dgm:t>
        <a:bodyPr/>
        <a:lstStyle/>
        <a:p>
          <a:endParaRPr lang="en-US"/>
        </a:p>
      </dgm:t>
    </dgm:pt>
    <dgm:pt modelId="{75C91C35-8D3B-4FBF-AF81-766614B0E5CA}" type="sibTrans" cxnId="{EF3A6C2D-7832-4CFD-A87C-A079C3DC058F}">
      <dgm:prSet/>
      <dgm:spPr/>
      <dgm:t>
        <a:bodyPr/>
        <a:lstStyle/>
        <a:p>
          <a:endParaRPr lang="en-US"/>
        </a:p>
      </dgm:t>
    </dgm:pt>
    <dgm:pt modelId="{A6CBA7EE-2311-4569-8015-6D2B9773752C}">
      <dgm:prSet phldrT="[Text]"/>
      <dgm:spPr/>
      <dgm:t>
        <a:bodyPr/>
        <a:lstStyle/>
        <a:p>
          <a:r>
            <a:rPr lang="en-US" dirty="0"/>
            <a:t>Copy tool</a:t>
          </a:r>
        </a:p>
      </dgm:t>
    </dgm:pt>
    <dgm:pt modelId="{CE37ACEB-43A5-4609-A56B-89C1205071D2}" type="parTrans" cxnId="{597683DE-3992-4B87-965B-59C1B7BB5010}">
      <dgm:prSet/>
      <dgm:spPr/>
      <dgm:t>
        <a:bodyPr/>
        <a:lstStyle/>
        <a:p>
          <a:endParaRPr lang="en-US"/>
        </a:p>
      </dgm:t>
    </dgm:pt>
    <dgm:pt modelId="{D940A2F5-165D-4F6F-801F-F00429835480}" type="sibTrans" cxnId="{597683DE-3992-4B87-965B-59C1B7BB5010}">
      <dgm:prSet/>
      <dgm:spPr/>
      <dgm:t>
        <a:bodyPr/>
        <a:lstStyle/>
        <a:p>
          <a:endParaRPr lang="en-US"/>
        </a:p>
      </dgm:t>
    </dgm:pt>
    <dgm:pt modelId="{0FB93BE0-BDA1-4FAF-A777-FDCA01512989}">
      <dgm:prSet phldrT="[Text]"/>
      <dgm:spPr/>
      <dgm:t>
        <a:bodyPr/>
        <a:lstStyle/>
        <a:p>
          <a:r>
            <a:rPr lang="en-US" dirty="0"/>
            <a:t>Low Code</a:t>
          </a:r>
        </a:p>
      </dgm:t>
    </dgm:pt>
    <dgm:pt modelId="{E63875A4-1C4C-4D64-89D4-0FE1FD8DAECD}" type="parTrans" cxnId="{8CB7C35C-C659-4888-903F-E9693E5946CA}">
      <dgm:prSet/>
      <dgm:spPr/>
      <dgm:t>
        <a:bodyPr/>
        <a:lstStyle/>
        <a:p>
          <a:endParaRPr lang="en-US"/>
        </a:p>
      </dgm:t>
    </dgm:pt>
    <dgm:pt modelId="{AE73E48C-1182-476C-99A1-D05C79DAB7CF}" type="sibTrans" cxnId="{8CB7C35C-C659-4888-903F-E9693E5946CA}">
      <dgm:prSet/>
      <dgm:spPr/>
      <dgm:t>
        <a:bodyPr/>
        <a:lstStyle/>
        <a:p>
          <a:endParaRPr lang="en-US"/>
        </a:p>
      </dgm:t>
    </dgm:pt>
    <dgm:pt modelId="{66767E7A-E601-4D5A-BD4F-B5B9EE7A6338}">
      <dgm:prSet phldrT="[Text]"/>
      <dgm:spPr/>
      <dgm:t>
        <a:bodyPr/>
        <a:lstStyle/>
        <a:p>
          <a:r>
            <a:rPr lang="en-US" dirty="0"/>
            <a:t>Dataflow</a:t>
          </a:r>
        </a:p>
      </dgm:t>
    </dgm:pt>
    <dgm:pt modelId="{3E7F290C-E52C-4064-A420-ED5D63088C1E}" type="parTrans" cxnId="{058C66D6-6371-45F8-8744-721D99A6DD10}">
      <dgm:prSet/>
      <dgm:spPr/>
      <dgm:t>
        <a:bodyPr/>
        <a:lstStyle/>
        <a:p>
          <a:endParaRPr lang="en-US"/>
        </a:p>
      </dgm:t>
    </dgm:pt>
    <dgm:pt modelId="{A1C7D854-F48D-4A55-B72B-A9A511D01AF5}" type="sibTrans" cxnId="{058C66D6-6371-45F8-8744-721D99A6DD10}">
      <dgm:prSet/>
      <dgm:spPr/>
      <dgm:t>
        <a:bodyPr/>
        <a:lstStyle/>
        <a:p>
          <a:endParaRPr lang="en-US"/>
        </a:p>
      </dgm:t>
    </dgm:pt>
    <dgm:pt modelId="{D862412F-43D8-4890-BAFC-BF0033B03ABD}">
      <dgm:prSet phldrT="[Text]"/>
      <dgm:spPr/>
      <dgm:t>
        <a:bodyPr/>
        <a:lstStyle/>
        <a:p>
          <a:r>
            <a:rPr lang="en-US" dirty="0"/>
            <a:t>Data pipeline</a:t>
          </a:r>
        </a:p>
      </dgm:t>
    </dgm:pt>
    <dgm:pt modelId="{7EDC1128-E864-4C43-B37D-B8E989E261BA}" type="parTrans" cxnId="{2130FC30-5E56-440C-84F8-584CC9B07265}">
      <dgm:prSet/>
      <dgm:spPr/>
      <dgm:t>
        <a:bodyPr/>
        <a:lstStyle/>
        <a:p>
          <a:endParaRPr lang="en-US"/>
        </a:p>
      </dgm:t>
    </dgm:pt>
    <dgm:pt modelId="{6C0065E8-3F1A-4FAD-9FE9-44A32E98A27B}" type="sibTrans" cxnId="{2130FC30-5E56-440C-84F8-584CC9B07265}">
      <dgm:prSet/>
      <dgm:spPr/>
      <dgm:t>
        <a:bodyPr/>
        <a:lstStyle/>
        <a:p>
          <a:endParaRPr lang="en-US"/>
        </a:p>
      </dgm:t>
    </dgm:pt>
    <dgm:pt modelId="{85E87439-6286-4030-BFDB-1B07DDD8A89B}">
      <dgm:prSet phldrT="[Text]"/>
      <dgm:spPr/>
      <dgm:t>
        <a:bodyPr/>
        <a:lstStyle/>
        <a:p>
          <a:r>
            <a:rPr lang="en-US" dirty="0">
              <a:solidFill>
                <a:schemeClr val="bg1"/>
              </a:solidFill>
            </a:rPr>
            <a:t>High code</a:t>
          </a:r>
        </a:p>
      </dgm:t>
    </dgm:pt>
    <dgm:pt modelId="{EB595C27-FEFE-4E65-AF74-2F3CBA236680}" type="parTrans" cxnId="{CCB979E6-6B13-4DAD-B360-B0FE5E010A73}">
      <dgm:prSet/>
      <dgm:spPr/>
      <dgm:t>
        <a:bodyPr/>
        <a:lstStyle/>
        <a:p>
          <a:endParaRPr lang="en-US"/>
        </a:p>
      </dgm:t>
    </dgm:pt>
    <dgm:pt modelId="{EA83B155-40EE-4DF6-8477-8ED784FE9FF3}" type="sibTrans" cxnId="{CCB979E6-6B13-4DAD-B360-B0FE5E010A73}">
      <dgm:prSet/>
      <dgm:spPr/>
      <dgm:t>
        <a:bodyPr/>
        <a:lstStyle/>
        <a:p>
          <a:endParaRPr lang="en-US"/>
        </a:p>
      </dgm:t>
    </dgm:pt>
    <dgm:pt modelId="{F5A2706C-AC6D-46EB-A3EA-7B0BC6BA2D00}">
      <dgm:prSet phldrT="[Text]"/>
      <dgm:spPr/>
      <dgm:t>
        <a:bodyPr/>
        <a:lstStyle/>
        <a:p>
          <a:r>
            <a:rPr lang="en-US" dirty="0"/>
            <a:t>T-SQL</a:t>
          </a:r>
        </a:p>
      </dgm:t>
    </dgm:pt>
    <dgm:pt modelId="{DE93E14F-2CEC-4948-AEE6-DB9A2CA9B64D}" type="parTrans" cxnId="{6C1758F3-49D0-4790-A71B-A062C8D907C5}">
      <dgm:prSet/>
      <dgm:spPr/>
      <dgm:t>
        <a:bodyPr/>
        <a:lstStyle/>
        <a:p>
          <a:endParaRPr lang="en-US"/>
        </a:p>
      </dgm:t>
    </dgm:pt>
    <dgm:pt modelId="{90B4CE04-70FB-47BC-8195-F669DEAC3595}" type="sibTrans" cxnId="{6C1758F3-49D0-4790-A71B-A062C8D907C5}">
      <dgm:prSet/>
      <dgm:spPr/>
      <dgm:t>
        <a:bodyPr/>
        <a:lstStyle/>
        <a:p>
          <a:endParaRPr lang="en-US"/>
        </a:p>
      </dgm:t>
    </dgm:pt>
    <dgm:pt modelId="{2D67AD56-9CBC-4CB3-B85D-3AD6038CFEEA}">
      <dgm:prSet phldrT="[Text]"/>
      <dgm:spPr/>
      <dgm:t>
        <a:bodyPr/>
        <a:lstStyle/>
        <a:p>
          <a:r>
            <a:rPr lang="en-US" dirty="0"/>
            <a:t>Spark Notebook</a:t>
          </a:r>
        </a:p>
      </dgm:t>
    </dgm:pt>
    <dgm:pt modelId="{A9371B77-B461-4A05-9387-E9D1250DCF27}" type="parTrans" cxnId="{E538151B-C2BC-4A14-AF7B-6CA559AC47C8}">
      <dgm:prSet/>
      <dgm:spPr/>
      <dgm:t>
        <a:bodyPr/>
        <a:lstStyle/>
        <a:p>
          <a:endParaRPr lang="en-US"/>
        </a:p>
      </dgm:t>
    </dgm:pt>
    <dgm:pt modelId="{A0C84B02-CBE5-4F65-AD9A-E0328A413A74}" type="sibTrans" cxnId="{E538151B-C2BC-4A14-AF7B-6CA559AC47C8}">
      <dgm:prSet/>
      <dgm:spPr/>
      <dgm:t>
        <a:bodyPr/>
        <a:lstStyle/>
        <a:p>
          <a:endParaRPr lang="en-US"/>
        </a:p>
      </dgm:t>
    </dgm:pt>
    <dgm:pt modelId="{FAAC50C2-ACD8-45DB-894D-827E6E00EBA3}">
      <dgm:prSet phldrT="[Text]"/>
      <dgm:spPr/>
      <dgm:t>
        <a:bodyPr/>
        <a:lstStyle/>
        <a:p>
          <a:r>
            <a:rPr lang="en-US" dirty="0"/>
            <a:t>Spark Job Definition</a:t>
          </a:r>
        </a:p>
      </dgm:t>
    </dgm:pt>
    <dgm:pt modelId="{1F19E642-FAD0-48DD-9B5D-545E67E7E69B}" type="parTrans" cxnId="{58BC1357-9B27-4714-930E-27D56AFE5579}">
      <dgm:prSet/>
      <dgm:spPr/>
    </dgm:pt>
    <dgm:pt modelId="{05BE6AD2-860B-4955-8F2B-76A9128D31CA}" type="sibTrans" cxnId="{58BC1357-9B27-4714-930E-27D56AFE5579}">
      <dgm:prSet/>
      <dgm:spPr/>
    </dgm:pt>
    <dgm:pt modelId="{3AC51F5B-A6E0-4862-9B2D-D69623EED5C1}" type="pres">
      <dgm:prSet presAssocID="{20FFA944-4ABE-480B-838C-9BDA7456C3BF}" presName="linearFlow" presStyleCnt="0">
        <dgm:presLayoutVars>
          <dgm:dir/>
          <dgm:animLvl val="lvl"/>
          <dgm:resizeHandles val="exact"/>
        </dgm:presLayoutVars>
      </dgm:prSet>
      <dgm:spPr/>
    </dgm:pt>
    <dgm:pt modelId="{5F62B1B8-E6D5-4D98-8FA5-BE4A98410651}" type="pres">
      <dgm:prSet presAssocID="{ECA8373A-AF3C-486A-8E4B-6AE5B63F3899}" presName="composite" presStyleCnt="0"/>
      <dgm:spPr/>
    </dgm:pt>
    <dgm:pt modelId="{B9B01DEC-EF3D-4C4A-ACFA-140A679CEE94}" type="pres">
      <dgm:prSet presAssocID="{ECA8373A-AF3C-486A-8E4B-6AE5B63F3899}" presName="parentText" presStyleLbl="alignNode1" presStyleIdx="0" presStyleCnt="3">
        <dgm:presLayoutVars>
          <dgm:chMax val="1"/>
          <dgm:bulletEnabled val="1"/>
        </dgm:presLayoutVars>
      </dgm:prSet>
      <dgm:spPr/>
    </dgm:pt>
    <dgm:pt modelId="{13AD0CBD-FF90-41DF-BA5B-5E70B1375C93}" type="pres">
      <dgm:prSet presAssocID="{ECA8373A-AF3C-486A-8E4B-6AE5B63F3899}" presName="descendantText" presStyleLbl="alignAcc1" presStyleIdx="0" presStyleCnt="3" custLinFactNeighborX="0" custLinFactNeighborY="-3713">
        <dgm:presLayoutVars>
          <dgm:bulletEnabled val="1"/>
        </dgm:presLayoutVars>
      </dgm:prSet>
      <dgm:spPr/>
    </dgm:pt>
    <dgm:pt modelId="{8446DB0E-DD56-4499-84BD-BCC98DFC9B18}" type="pres">
      <dgm:prSet presAssocID="{75C91C35-8D3B-4FBF-AF81-766614B0E5CA}" presName="sp" presStyleCnt="0"/>
      <dgm:spPr/>
    </dgm:pt>
    <dgm:pt modelId="{8B4A8B5F-9FC2-4A86-B931-FF15DD7B2097}" type="pres">
      <dgm:prSet presAssocID="{0FB93BE0-BDA1-4FAF-A777-FDCA01512989}" presName="composite" presStyleCnt="0"/>
      <dgm:spPr/>
    </dgm:pt>
    <dgm:pt modelId="{98230807-B21A-4ECB-9696-34F845D21593}" type="pres">
      <dgm:prSet presAssocID="{0FB93BE0-BDA1-4FAF-A777-FDCA01512989}" presName="parentText" presStyleLbl="alignNode1" presStyleIdx="1" presStyleCnt="3">
        <dgm:presLayoutVars>
          <dgm:chMax val="1"/>
          <dgm:bulletEnabled val="1"/>
        </dgm:presLayoutVars>
      </dgm:prSet>
      <dgm:spPr/>
    </dgm:pt>
    <dgm:pt modelId="{1354CF2C-8F3A-4AAF-B424-03045F6E78F8}" type="pres">
      <dgm:prSet presAssocID="{0FB93BE0-BDA1-4FAF-A777-FDCA01512989}" presName="descendantText" presStyleLbl="alignAcc1" presStyleIdx="1" presStyleCnt="3">
        <dgm:presLayoutVars>
          <dgm:bulletEnabled val="1"/>
        </dgm:presLayoutVars>
      </dgm:prSet>
      <dgm:spPr/>
    </dgm:pt>
    <dgm:pt modelId="{AFCAEC6A-5E39-4CC2-96B9-0E6A16B05EDD}" type="pres">
      <dgm:prSet presAssocID="{AE73E48C-1182-476C-99A1-D05C79DAB7CF}" presName="sp" presStyleCnt="0"/>
      <dgm:spPr/>
    </dgm:pt>
    <dgm:pt modelId="{5E10A73B-2B0D-41D1-85B1-004516A162BC}" type="pres">
      <dgm:prSet presAssocID="{85E87439-6286-4030-BFDB-1B07DDD8A89B}" presName="composite" presStyleCnt="0"/>
      <dgm:spPr/>
    </dgm:pt>
    <dgm:pt modelId="{95477019-E5B0-4B9F-B7AB-0CA03B62317A}" type="pres">
      <dgm:prSet presAssocID="{85E87439-6286-4030-BFDB-1B07DDD8A89B}" presName="parentText" presStyleLbl="alignNode1" presStyleIdx="2" presStyleCnt="3">
        <dgm:presLayoutVars>
          <dgm:chMax val="1"/>
          <dgm:bulletEnabled val="1"/>
        </dgm:presLayoutVars>
      </dgm:prSet>
      <dgm:spPr/>
    </dgm:pt>
    <dgm:pt modelId="{35315B84-B7B5-47CA-A91B-92799AC81A09}" type="pres">
      <dgm:prSet presAssocID="{85E87439-6286-4030-BFDB-1B07DDD8A89B}" presName="descendantText" presStyleLbl="alignAcc1" presStyleIdx="2" presStyleCnt="3">
        <dgm:presLayoutVars>
          <dgm:bulletEnabled val="1"/>
        </dgm:presLayoutVars>
      </dgm:prSet>
      <dgm:spPr/>
    </dgm:pt>
  </dgm:ptLst>
  <dgm:cxnLst>
    <dgm:cxn modelId="{E538151B-C2BC-4A14-AF7B-6CA559AC47C8}" srcId="{85E87439-6286-4030-BFDB-1B07DDD8A89B}" destId="{2D67AD56-9CBC-4CB3-B85D-3AD6038CFEEA}" srcOrd="1" destOrd="0" parTransId="{A9371B77-B461-4A05-9387-E9D1250DCF27}" sibTransId="{A0C84B02-CBE5-4F65-AD9A-E0328A413A74}"/>
    <dgm:cxn modelId="{EF3A6C2D-7832-4CFD-A87C-A079C3DC058F}" srcId="{20FFA944-4ABE-480B-838C-9BDA7456C3BF}" destId="{ECA8373A-AF3C-486A-8E4B-6AE5B63F3899}" srcOrd="0" destOrd="0" parTransId="{5B96AA4C-654D-420F-8C77-4D4072C85743}" sibTransId="{75C91C35-8D3B-4FBF-AF81-766614B0E5CA}"/>
    <dgm:cxn modelId="{A39CE62F-74E1-41AA-A743-1C8D53427AC1}" type="presOf" srcId="{0FB93BE0-BDA1-4FAF-A777-FDCA01512989}" destId="{98230807-B21A-4ECB-9696-34F845D21593}" srcOrd="0" destOrd="0" presId="urn:microsoft.com/office/officeart/2005/8/layout/chevron2"/>
    <dgm:cxn modelId="{2130FC30-5E56-440C-84F8-584CC9B07265}" srcId="{0FB93BE0-BDA1-4FAF-A777-FDCA01512989}" destId="{D862412F-43D8-4890-BAFC-BF0033B03ABD}" srcOrd="1" destOrd="0" parTransId="{7EDC1128-E864-4C43-B37D-B8E989E261BA}" sibTransId="{6C0065E8-3F1A-4FAD-9FE9-44A32E98A27B}"/>
    <dgm:cxn modelId="{42A4383D-B06B-48C7-BCF4-D700859E5293}" type="presOf" srcId="{66767E7A-E601-4D5A-BD4F-B5B9EE7A6338}" destId="{1354CF2C-8F3A-4AAF-B424-03045F6E78F8}" srcOrd="0" destOrd="0" presId="urn:microsoft.com/office/officeart/2005/8/layout/chevron2"/>
    <dgm:cxn modelId="{8CB7C35C-C659-4888-903F-E9693E5946CA}" srcId="{20FFA944-4ABE-480B-838C-9BDA7456C3BF}" destId="{0FB93BE0-BDA1-4FAF-A777-FDCA01512989}" srcOrd="1" destOrd="0" parTransId="{E63875A4-1C4C-4D64-89D4-0FE1FD8DAECD}" sibTransId="{AE73E48C-1182-476C-99A1-D05C79DAB7CF}"/>
    <dgm:cxn modelId="{BD2AC163-7BF3-4ADB-A70C-47E9E76C8AE4}" type="presOf" srcId="{D862412F-43D8-4890-BAFC-BF0033B03ABD}" destId="{1354CF2C-8F3A-4AAF-B424-03045F6E78F8}" srcOrd="0" destOrd="1" presId="urn:microsoft.com/office/officeart/2005/8/layout/chevron2"/>
    <dgm:cxn modelId="{906B1F48-3B2A-4B37-876E-06FD70F463FA}" type="presOf" srcId="{A6CBA7EE-2311-4569-8015-6D2B9773752C}" destId="{13AD0CBD-FF90-41DF-BA5B-5E70B1375C93}" srcOrd="0" destOrd="0" presId="urn:microsoft.com/office/officeart/2005/8/layout/chevron2"/>
    <dgm:cxn modelId="{A250FF50-FB00-474F-A0AF-238ADA2ACF4B}" type="presOf" srcId="{ECA8373A-AF3C-486A-8E4B-6AE5B63F3899}" destId="{B9B01DEC-EF3D-4C4A-ACFA-140A679CEE94}" srcOrd="0" destOrd="0" presId="urn:microsoft.com/office/officeart/2005/8/layout/chevron2"/>
    <dgm:cxn modelId="{58BC1357-9B27-4714-930E-27D56AFE5579}" srcId="{85E87439-6286-4030-BFDB-1B07DDD8A89B}" destId="{FAAC50C2-ACD8-45DB-894D-827E6E00EBA3}" srcOrd="2" destOrd="0" parTransId="{1F19E642-FAD0-48DD-9B5D-545E67E7E69B}" sibTransId="{05BE6AD2-860B-4955-8F2B-76A9128D31CA}"/>
    <dgm:cxn modelId="{EC6B7797-2121-457F-A81A-AE3870A3123F}" type="presOf" srcId="{2D67AD56-9CBC-4CB3-B85D-3AD6038CFEEA}" destId="{35315B84-B7B5-47CA-A91B-92799AC81A09}" srcOrd="0" destOrd="1" presId="urn:microsoft.com/office/officeart/2005/8/layout/chevron2"/>
    <dgm:cxn modelId="{D7983C9B-0722-44A6-8884-681DB22EAAB6}" type="presOf" srcId="{FAAC50C2-ACD8-45DB-894D-827E6E00EBA3}" destId="{35315B84-B7B5-47CA-A91B-92799AC81A09}" srcOrd="0" destOrd="2" presId="urn:microsoft.com/office/officeart/2005/8/layout/chevron2"/>
    <dgm:cxn modelId="{BC5A69A8-72AB-44B7-9431-7DB6ABB9BCDD}" type="presOf" srcId="{20FFA944-4ABE-480B-838C-9BDA7456C3BF}" destId="{3AC51F5B-A6E0-4862-9B2D-D69623EED5C1}" srcOrd="0" destOrd="0" presId="urn:microsoft.com/office/officeart/2005/8/layout/chevron2"/>
    <dgm:cxn modelId="{B330DDC3-2603-433E-8885-2C642DD1A78B}" type="presOf" srcId="{85E87439-6286-4030-BFDB-1B07DDD8A89B}" destId="{95477019-E5B0-4B9F-B7AB-0CA03B62317A}" srcOrd="0" destOrd="0" presId="urn:microsoft.com/office/officeart/2005/8/layout/chevron2"/>
    <dgm:cxn modelId="{058C66D6-6371-45F8-8744-721D99A6DD10}" srcId="{0FB93BE0-BDA1-4FAF-A777-FDCA01512989}" destId="{66767E7A-E601-4D5A-BD4F-B5B9EE7A6338}" srcOrd="0" destOrd="0" parTransId="{3E7F290C-E52C-4064-A420-ED5D63088C1E}" sibTransId="{A1C7D854-F48D-4A55-B72B-A9A511D01AF5}"/>
    <dgm:cxn modelId="{597683DE-3992-4B87-965B-59C1B7BB5010}" srcId="{ECA8373A-AF3C-486A-8E4B-6AE5B63F3899}" destId="{A6CBA7EE-2311-4569-8015-6D2B9773752C}" srcOrd="0" destOrd="0" parTransId="{CE37ACEB-43A5-4609-A56B-89C1205071D2}" sibTransId="{D940A2F5-165D-4F6F-801F-F00429835480}"/>
    <dgm:cxn modelId="{CCB979E6-6B13-4DAD-B360-B0FE5E010A73}" srcId="{20FFA944-4ABE-480B-838C-9BDA7456C3BF}" destId="{85E87439-6286-4030-BFDB-1B07DDD8A89B}" srcOrd="2" destOrd="0" parTransId="{EB595C27-FEFE-4E65-AF74-2F3CBA236680}" sibTransId="{EA83B155-40EE-4DF6-8477-8ED784FE9FF3}"/>
    <dgm:cxn modelId="{6C1758F3-49D0-4790-A71B-A062C8D907C5}" srcId="{85E87439-6286-4030-BFDB-1B07DDD8A89B}" destId="{F5A2706C-AC6D-46EB-A3EA-7B0BC6BA2D00}" srcOrd="0" destOrd="0" parTransId="{DE93E14F-2CEC-4948-AEE6-DB9A2CA9B64D}" sibTransId="{90B4CE04-70FB-47BC-8195-F669DEAC3595}"/>
    <dgm:cxn modelId="{650B30FC-DF27-4771-B5E0-E2258F24637D}" type="presOf" srcId="{F5A2706C-AC6D-46EB-A3EA-7B0BC6BA2D00}" destId="{35315B84-B7B5-47CA-A91B-92799AC81A09}" srcOrd="0" destOrd="0" presId="urn:microsoft.com/office/officeart/2005/8/layout/chevron2"/>
    <dgm:cxn modelId="{8BDD3B44-6CD5-4B69-B042-FD1FC65807F3}" type="presParOf" srcId="{3AC51F5B-A6E0-4862-9B2D-D69623EED5C1}" destId="{5F62B1B8-E6D5-4D98-8FA5-BE4A98410651}" srcOrd="0" destOrd="0" presId="urn:microsoft.com/office/officeart/2005/8/layout/chevron2"/>
    <dgm:cxn modelId="{716ABA75-25DA-4FCE-9F81-8A7920D7E730}" type="presParOf" srcId="{5F62B1B8-E6D5-4D98-8FA5-BE4A98410651}" destId="{B9B01DEC-EF3D-4C4A-ACFA-140A679CEE94}" srcOrd="0" destOrd="0" presId="urn:microsoft.com/office/officeart/2005/8/layout/chevron2"/>
    <dgm:cxn modelId="{9773CDB6-B949-45E8-8D7D-093C28CC3CED}" type="presParOf" srcId="{5F62B1B8-E6D5-4D98-8FA5-BE4A98410651}" destId="{13AD0CBD-FF90-41DF-BA5B-5E70B1375C93}" srcOrd="1" destOrd="0" presId="urn:microsoft.com/office/officeart/2005/8/layout/chevron2"/>
    <dgm:cxn modelId="{48E788DD-4086-40E2-B4C9-87207EE7858F}" type="presParOf" srcId="{3AC51F5B-A6E0-4862-9B2D-D69623EED5C1}" destId="{8446DB0E-DD56-4499-84BD-BCC98DFC9B18}" srcOrd="1" destOrd="0" presId="urn:microsoft.com/office/officeart/2005/8/layout/chevron2"/>
    <dgm:cxn modelId="{2AFA5EE5-7054-4278-9B19-9EB734D0532E}" type="presParOf" srcId="{3AC51F5B-A6E0-4862-9B2D-D69623EED5C1}" destId="{8B4A8B5F-9FC2-4A86-B931-FF15DD7B2097}" srcOrd="2" destOrd="0" presId="urn:microsoft.com/office/officeart/2005/8/layout/chevron2"/>
    <dgm:cxn modelId="{9870877F-AA6D-4481-ACD7-37A442EBBC12}" type="presParOf" srcId="{8B4A8B5F-9FC2-4A86-B931-FF15DD7B2097}" destId="{98230807-B21A-4ECB-9696-34F845D21593}" srcOrd="0" destOrd="0" presId="urn:microsoft.com/office/officeart/2005/8/layout/chevron2"/>
    <dgm:cxn modelId="{5CF71333-DF81-4878-8530-C1C58A1FC182}" type="presParOf" srcId="{8B4A8B5F-9FC2-4A86-B931-FF15DD7B2097}" destId="{1354CF2C-8F3A-4AAF-B424-03045F6E78F8}" srcOrd="1" destOrd="0" presId="urn:microsoft.com/office/officeart/2005/8/layout/chevron2"/>
    <dgm:cxn modelId="{D3AE8247-CA7B-49D9-858A-7D1A57B8EE06}" type="presParOf" srcId="{3AC51F5B-A6E0-4862-9B2D-D69623EED5C1}" destId="{AFCAEC6A-5E39-4CC2-96B9-0E6A16B05EDD}" srcOrd="3" destOrd="0" presId="urn:microsoft.com/office/officeart/2005/8/layout/chevron2"/>
    <dgm:cxn modelId="{84BAA81E-50B7-4347-9461-687D4295A6BC}" type="presParOf" srcId="{3AC51F5B-A6E0-4862-9B2D-D69623EED5C1}" destId="{5E10A73B-2B0D-41D1-85B1-004516A162BC}" srcOrd="4" destOrd="0" presId="urn:microsoft.com/office/officeart/2005/8/layout/chevron2"/>
    <dgm:cxn modelId="{7D045F4E-232E-4A9C-A6B7-40E4C35CA169}" type="presParOf" srcId="{5E10A73B-2B0D-41D1-85B1-004516A162BC}" destId="{95477019-E5B0-4B9F-B7AB-0CA03B62317A}" srcOrd="0" destOrd="0" presId="urn:microsoft.com/office/officeart/2005/8/layout/chevron2"/>
    <dgm:cxn modelId="{86C51961-F5EA-4BD1-853A-8A82AA6F9995}" type="presParOf" srcId="{5E10A73B-2B0D-41D1-85B1-004516A162BC}" destId="{35315B84-B7B5-47CA-A91B-92799AC81A0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FFA944-4ABE-480B-838C-9BDA7456C3BF}"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n-US"/>
        </a:p>
      </dgm:t>
    </dgm:pt>
    <dgm:pt modelId="{ECA8373A-AF3C-486A-8E4B-6AE5B63F3899}">
      <dgm:prSet phldrT="[Text]"/>
      <dgm:spPr/>
      <dgm:t>
        <a:bodyPr/>
        <a:lstStyle/>
        <a:p>
          <a:r>
            <a:rPr lang="en-US" dirty="0"/>
            <a:t>Small</a:t>
          </a:r>
        </a:p>
      </dgm:t>
    </dgm:pt>
    <dgm:pt modelId="{5B96AA4C-654D-420F-8C77-4D4072C85743}" type="parTrans" cxnId="{EF3A6C2D-7832-4CFD-A87C-A079C3DC058F}">
      <dgm:prSet/>
      <dgm:spPr/>
      <dgm:t>
        <a:bodyPr/>
        <a:lstStyle/>
        <a:p>
          <a:endParaRPr lang="en-US"/>
        </a:p>
      </dgm:t>
    </dgm:pt>
    <dgm:pt modelId="{75C91C35-8D3B-4FBF-AF81-766614B0E5CA}" type="sibTrans" cxnId="{EF3A6C2D-7832-4CFD-A87C-A079C3DC058F}">
      <dgm:prSet/>
      <dgm:spPr/>
      <dgm:t>
        <a:bodyPr/>
        <a:lstStyle/>
        <a:p>
          <a:endParaRPr lang="en-US"/>
        </a:p>
      </dgm:t>
    </dgm:pt>
    <dgm:pt modelId="{724D6651-A08C-47E5-9BA4-78C7E97A602F}">
      <dgm:prSet phldrT="[Text]" custT="1"/>
      <dgm:spPr/>
      <dgm:t>
        <a:bodyPr/>
        <a:lstStyle/>
        <a:p>
          <a:r>
            <a:rPr lang="en-US" sz="3600" dirty="0"/>
            <a:t>Dataflows</a:t>
          </a:r>
          <a:endParaRPr lang="en-US" sz="4400" dirty="0"/>
        </a:p>
      </dgm:t>
    </dgm:pt>
    <dgm:pt modelId="{1F51053F-4D16-4F39-A9BE-6883DC5BAFBE}" type="parTrans" cxnId="{D774AD8D-B8B6-4B4D-B6FA-B5B6AC3B4BA1}">
      <dgm:prSet/>
      <dgm:spPr/>
      <dgm:t>
        <a:bodyPr/>
        <a:lstStyle/>
        <a:p>
          <a:endParaRPr lang="en-US"/>
        </a:p>
      </dgm:t>
    </dgm:pt>
    <dgm:pt modelId="{FD0B8F3C-9800-414B-A49E-06AC210F39F4}" type="sibTrans" cxnId="{D774AD8D-B8B6-4B4D-B6FA-B5B6AC3B4BA1}">
      <dgm:prSet/>
      <dgm:spPr/>
      <dgm:t>
        <a:bodyPr/>
        <a:lstStyle/>
        <a:p>
          <a:endParaRPr lang="en-US"/>
        </a:p>
      </dgm:t>
    </dgm:pt>
    <dgm:pt modelId="{9BCF22A6-C3E0-471D-8C70-47A2C91606C4}">
      <dgm:prSet phldrT="[Text]"/>
      <dgm:spPr/>
      <dgm:t>
        <a:bodyPr/>
        <a:lstStyle/>
        <a:p>
          <a:r>
            <a:rPr lang="en-US" dirty="0"/>
            <a:t>Large</a:t>
          </a:r>
        </a:p>
      </dgm:t>
    </dgm:pt>
    <dgm:pt modelId="{C8075AB5-B525-40A8-8AB2-20ABA25E759E}" type="parTrans" cxnId="{AB8F0BFB-5BE2-4EBB-A684-E310D682FB9B}">
      <dgm:prSet/>
      <dgm:spPr/>
      <dgm:t>
        <a:bodyPr/>
        <a:lstStyle/>
        <a:p>
          <a:endParaRPr lang="en-US"/>
        </a:p>
      </dgm:t>
    </dgm:pt>
    <dgm:pt modelId="{AC50469D-D616-4658-AB36-1958CF760689}" type="sibTrans" cxnId="{AB8F0BFB-5BE2-4EBB-A684-E310D682FB9B}">
      <dgm:prSet/>
      <dgm:spPr/>
      <dgm:t>
        <a:bodyPr/>
        <a:lstStyle/>
        <a:p>
          <a:endParaRPr lang="en-US"/>
        </a:p>
      </dgm:t>
    </dgm:pt>
    <dgm:pt modelId="{E61FB51C-A93C-4A34-A773-B11E8B9DD4C2}">
      <dgm:prSet phldrT="[Text]" custT="1"/>
      <dgm:spPr/>
      <dgm:t>
        <a:bodyPr/>
        <a:lstStyle/>
        <a:p>
          <a:r>
            <a:rPr lang="en-US" sz="3200" dirty="0"/>
            <a:t>Copy tool</a:t>
          </a:r>
        </a:p>
      </dgm:t>
    </dgm:pt>
    <dgm:pt modelId="{CE99BC73-FEC1-4EC6-AEDA-4A1181A6120C}" type="parTrans" cxnId="{3B08FA89-6806-47D7-8F4A-8D2923D2419E}">
      <dgm:prSet/>
      <dgm:spPr/>
      <dgm:t>
        <a:bodyPr/>
        <a:lstStyle/>
        <a:p>
          <a:endParaRPr lang="en-US"/>
        </a:p>
      </dgm:t>
    </dgm:pt>
    <dgm:pt modelId="{8942CF0D-9610-4DBD-9DFF-C1139CC39095}" type="sibTrans" cxnId="{3B08FA89-6806-47D7-8F4A-8D2923D2419E}">
      <dgm:prSet/>
      <dgm:spPr/>
      <dgm:t>
        <a:bodyPr/>
        <a:lstStyle/>
        <a:p>
          <a:endParaRPr lang="en-US"/>
        </a:p>
      </dgm:t>
    </dgm:pt>
    <dgm:pt modelId="{573E1C3A-505F-4CC8-B642-A4BFB4F3C152}">
      <dgm:prSet phldrT="[Text]"/>
      <dgm:spPr/>
      <dgm:t>
        <a:bodyPr/>
        <a:lstStyle/>
        <a:p>
          <a:r>
            <a:rPr lang="en-US" dirty="0">
              <a:solidFill>
                <a:schemeClr val="bg1"/>
              </a:solidFill>
            </a:rPr>
            <a:t>Any/</a:t>
          </a:r>
          <a:br>
            <a:rPr lang="en-US" dirty="0">
              <a:solidFill>
                <a:schemeClr val="bg1"/>
              </a:solidFill>
            </a:rPr>
          </a:br>
          <a:r>
            <a:rPr lang="en-US" dirty="0">
              <a:solidFill>
                <a:schemeClr val="bg1"/>
              </a:solidFill>
            </a:rPr>
            <a:t>Depends</a:t>
          </a:r>
        </a:p>
      </dgm:t>
    </dgm:pt>
    <dgm:pt modelId="{8188D86C-FF1B-48E8-A562-D9072950FB10}" type="parTrans" cxnId="{F554A797-850E-418B-8F28-AFF1D9940BE2}">
      <dgm:prSet/>
      <dgm:spPr/>
      <dgm:t>
        <a:bodyPr/>
        <a:lstStyle/>
        <a:p>
          <a:endParaRPr lang="en-US"/>
        </a:p>
      </dgm:t>
    </dgm:pt>
    <dgm:pt modelId="{577F97C8-75D2-4F2A-9F2C-4E61520C5856}" type="sibTrans" cxnId="{F554A797-850E-418B-8F28-AFF1D9940BE2}">
      <dgm:prSet/>
      <dgm:spPr/>
      <dgm:t>
        <a:bodyPr/>
        <a:lstStyle/>
        <a:p>
          <a:endParaRPr lang="en-US"/>
        </a:p>
      </dgm:t>
    </dgm:pt>
    <dgm:pt modelId="{83B8508E-506B-4C73-A675-C87C265E7B5F}">
      <dgm:prSet phldrT="[Text]" custT="1"/>
      <dgm:spPr/>
      <dgm:t>
        <a:bodyPr/>
        <a:lstStyle/>
        <a:p>
          <a:r>
            <a:rPr lang="en-US" sz="3200" dirty="0"/>
            <a:t>Notebook</a:t>
          </a:r>
        </a:p>
      </dgm:t>
    </dgm:pt>
    <dgm:pt modelId="{6588E117-E052-4F6E-8E9F-489B302C5FC6}" type="parTrans" cxnId="{CCABAAB9-DCB4-4CEA-9B26-8AF7EB4E8A2E}">
      <dgm:prSet/>
      <dgm:spPr/>
      <dgm:t>
        <a:bodyPr/>
        <a:lstStyle/>
        <a:p>
          <a:endParaRPr lang="en-US"/>
        </a:p>
      </dgm:t>
    </dgm:pt>
    <dgm:pt modelId="{FC25B444-30F2-4A2C-AA3E-66F242E28784}" type="sibTrans" cxnId="{CCABAAB9-DCB4-4CEA-9B26-8AF7EB4E8A2E}">
      <dgm:prSet/>
      <dgm:spPr/>
      <dgm:t>
        <a:bodyPr/>
        <a:lstStyle/>
        <a:p>
          <a:endParaRPr lang="en-US"/>
        </a:p>
      </dgm:t>
    </dgm:pt>
    <dgm:pt modelId="{70532783-F0B2-48F9-88B0-312D017B8671}">
      <dgm:prSet phldrT="[Text]" custT="1"/>
      <dgm:spPr/>
      <dgm:t>
        <a:bodyPr/>
        <a:lstStyle/>
        <a:p>
          <a:r>
            <a:rPr lang="en-US" sz="3200" dirty="0"/>
            <a:t>T-SQL</a:t>
          </a:r>
        </a:p>
      </dgm:t>
    </dgm:pt>
    <dgm:pt modelId="{5AB14203-232A-43C0-9238-2ED3F5BEFD6B}" type="parTrans" cxnId="{938B6D65-2258-4574-A49A-723106A0CDD9}">
      <dgm:prSet/>
      <dgm:spPr/>
      <dgm:t>
        <a:bodyPr/>
        <a:lstStyle/>
        <a:p>
          <a:endParaRPr lang="en-US"/>
        </a:p>
      </dgm:t>
    </dgm:pt>
    <dgm:pt modelId="{B1336FC9-7BEE-4749-B0B7-579DC4F2314C}" type="sibTrans" cxnId="{938B6D65-2258-4574-A49A-723106A0CDD9}">
      <dgm:prSet/>
      <dgm:spPr/>
      <dgm:t>
        <a:bodyPr/>
        <a:lstStyle/>
        <a:p>
          <a:endParaRPr lang="en-US"/>
        </a:p>
      </dgm:t>
    </dgm:pt>
    <dgm:pt modelId="{9C226570-ECB9-4ABB-845E-98FB3B1D2D16}">
      <dgm:prSet phldrT="[Text]" custT="1"/>
      <dgm:spPr/>
      <dgm:t>
        <a:bodyPr/>
        <a:lstStyle/>
        <a:p>
          <a:r>
            <a:rPr lang="en-US" sz="3200" dirty="0"/>
            <a:t>Copy activity</a:t>
          </a:r>
        </a:p>
      </dgm:t>
    </dgm:pt>
    <dgm:pt modelId="{F1C78404-0C10-450E-A7B0-4C65FE790831}" type="parTrans" cxnId="{58B24C1E-8B07-4171-B672-5F05A7340F69}">
      <dgm:prSet/>
      <dgm:spPr/>
    </dgm:pt>
    <dgm:pt modelId="{67D6E495-A446-4DEE-A42A-2886E6B5B351}" type="sibTrans" cxnId="{58B24C1E-8B07-4171-B672-5F05A7340F69}">
      <dgm:prSet/>
      <dgm:spPr/>
    </dgm:pt>
    <dgm:pt modelId="{3AC51F5B-A6E0-4862-9B2D-D69623EED5C1}" type="pres">
      <dgm:prSet presAssocID="{20FFA944-4ABE-480B-838C-9BDA7456C3BF}" presName="linearFlow" presStyleCnt="0">
        <dgm:presLayoutVars>
          <dgm:dir/>
          <dgm:animLvl val="lvl"/>
          <dgm:resizeHandles val="exact"/>
        </dgm:presLayoutVars>
      </dgm:prSet>
      <dgm:spPr/>
    </dgm:pt>
    <dgm:pt modelId="{5F62B1B8-E6D5-4D98-8FA5-BE4A98410651}" type="pres">
      <dgm:prSet presAssocID="{ECA8373A-AF3C-486A-8E4B-6AE5B63F3899}" presName="composite" presStyleCnt="0"/>
      <dgm:spPr/>
    </dgm:pt>
    <dgm:pt modelId="{B9B01DEC-EF3D-4C4A-ACFA-140A679CEE94}" type="pres">
      <dgm:prSet presAssocID="{ECA8373A-AF3C-486A-8E4B-6AE5B63F3899}" presName="parentText" presStyleLbl="alignNode1" presStyleIdx="0" presStyleCnt="3">
        <dgm:presLayoutVars>
          <dgm:chMax val="1"/>
          <dgm:bulletEnabled val="1"/>
        </dgm:presLayoutVars>
      </dgm:prSet>
      <dgm:spPr/>
    </dgm:pt>
    <dgm:pt modelId="{13AD0CBD-FF90-41DF-BA5B-5E70B1375C93}" type="pres">
      <dgm:prSet presAssocID="{ECA8373A-AF3C-486A-8E4B-6AE5B63F3899}" presName="descendantText" presStyleLbl="alignAcc1" presStyleIdx="0" presStyleCnt="3" custLinFactNeighborX="0" custLinFactNeighborY="-3713">
        <dgm:presLayoutVars>
          <dgm:bulletEnabled val="1"/>
        </dgm:presLayoutVars>
      </dgm:prSet>
      <dgm:spPr/>
    </dgm:pt>
    <dgm:pt modelId="{1F74C91B-FC72-4105-BE06-9C39D59E81EC}" type="pres">
      <dgm:prSet presAssocID="{75C91C35-8D3B-4FBF-AF81-766614B0E5CA}" presName="sp" presStyleCnt="0"/>
      <dgm:spPr/>
    </dgm:pt>
    <dgm:pt modelId="{ACA0C6CE-483A-4F14-9DFD-DC5EC08134EC}" type="pres">
      <dgm:prSet presAssocID="{9BCF22A6-C3E0-471D-8C70-47A2C91606C4}" presName="composite" presStyleCnt="0"/>
      <dgm:spPr/>
    </dgm:pt>
    <dgm:pt modelId="{988A4058-408B-4D8C-86A0-7926BE8E1CCA}" type="pres">
      <dgm:prSet presAssocID="{9BCF22A6-C3E0-471D-8C70-47A2C91606C4}" presName="parentText" presStyleLbl="alignNode1" presStyleIdx="1" presStyleCnt="3">
        <dgm:presLayoutVars>
          <dgm:chMax val="1"/>
          <dgm:bulletEnabled val="1"/>
        </dgm:presLayoutVars>
      </dgm:prSet>
      <dgm:spPr/>
    </dgm:pt>
    <dgm:pt modelId="{39759588-5697-4A37-B355-E065D249A118}" type="pres">
      <dgm:prSet presAssocID="{9BCF22A6-C3E0-471D-8C70-47A2C91606C4}" presName="descendantText" presStyleLbl="alignAcc1" presStyleIdx="1" presStyleCnt="3">
        <dgm:presLayoutVars>
          <dgm:bulletEnabled val="1"/>
        </dgm:presLayoutVars>
      </dgm:prSet>
      <dgm:spPr/>
    </dgm:pt>
    <dgm:pt modelId="{6F037FCF-D8F3-477A-A66A-A154452D553F}" type="pres">
      <dgm:prSet presAssocID="{AC50469D-D616-4658-AB36-1958CF760689}" presName="sp" presStyleCnt="0"/>
      <dgm:spPr/>
    </dgm:pt>
    <dgm:pt modelId="{3BF674FA-CA7C-4037-B932-9DA54A2C8937}" type="pres">
      <dgm:prSet presAssocID="{573E1C3A-505F-4CC8-B642-A4BFB4F3C152}" presName="composite" presStyleCnt="0"/>
      <dgm:spPr/>
    </dgm:pt>
    <dgm:pt modelId="{8127F724-0527-48BD-8B45-7A8FEF76ADE2}" type="pres">
      <dgm:prSet presAssocID="{573E1C3A-505F-4CC8-B642-A4BFB4F3C152}" presName="parentText" presStyleLbl="alignNode1" presStyleIdx="2" presStyleCnt="3">
        <dgm:presLayoutVars>
          <dgm:chMax val="1"/>
          <dgm:bulletEnabled val="1"/>
        </dgm:presLayoutVars>
      </dgm:prSet>
      <dgm:spPr/>
    </dgm:pt>
    <dgm:pt modelId="{FB93EA35-D557-4F8C-897F-AD9B4EE019C3}" type="pres">
      <dgm:prSet presAssocID="{573E1C3A-505F-4CC8-B642-A4BFB4F3C152}" presName="descendantText" presStyleLbl="alignAcc1" presStyleIdx="2" presStyleCnt="3">
        <dgm:presLayoutVars>
          <dgm:bulletEnabled val="1"/>
        </dgm:presLayoutVars>
      </dgm:prSet>
      <dgm:spPr/>
    </dgm:pt>
  </dgm:ptLst>
  <dgm:cxnLst>
    <dgm:cxn modelId="{58B24C1E-8B07-4171-B672-5F05A7340F69}" srcId="{9BCF22A6-C3E0-471D-8C70-47A2C91606C4}" destId="{9C226570-ECB9-4ABB-845E-98FB3B1D2D16}" srcOrd="1" destOrd="0" parTransId="{F1C78404-0C10-450E-A7B0-4C65FE790831}" sibTransId="{67D6E495-A446-4DEE-A42A-2886E6B5B351}"/>
    <dgm:cxn modelId="{3619121F-4854-40C3-9B61-4994C68208EE}" type="presOf" srcId="{724D6651-A08C-47E5-9BA4-78C7E97A602F}" destId="{13AD0CBD-FF90-41DF-BA5B-5E70B1375C93}" srcOrd="0" destOrd="0" presId="urn:microsoft.com/office/officeart/2005/8/layout/chevron2"/>
    <dgm:cxn modelId="{EF3A6C2D-7832-4CFD-A87C-A079C3DC058F}" srcId="{20FFA944-4ABE-480B-838C-9BDA7456C3BF}" destId="{ECA8373A-AF3C-486A-8E4B-6AE5B63F3899}" srcOrd="0" destOrd="0" parTransId="{5B96AA4C-654D-420F-8C77-4D4072C85743}" sibTransId="{75C91C35-8D3B-4FBF-AF81-766614B0E5CA}"/>
    <dgm:cxn modelId="{76B89A3F-44A9-43AB-BC24-1F821EE1A15C}" type="presOf" srcId="{70532783-F0B2-48F9-88B0-312D017B8671}" destId="{FB93EA35-D557-4F8C-897F-AD9B4EE019C3}" srcOrd="0" destOrd="1" presId="urn:microsoft.com/office/officeart/2005/8/layout/chevron2"/>
    <dgm:cxn modelId="{938B6D65-2258-4574-A49A-723106A0CDD9}" srcId="{573E1C3A-505F-4CC8-B642-A4BFB4F3C152}" destId="{70532783-F0B2-48F9-88B0-312D017B8671}" srcOrd="1" destOrd="0" parTransId="{5AB14203-232A-43C0-9238-2ED3F5BEFD6B}" sibTransId="{B1336FC9-7BEE-4749-B0B7-579DC4F2314C}"/>
    <dgm:cxn modelId="{A250FF50-FB00-474F-A0AF-238ADA2ACF4B}" type="presOf" srcId="{ECA8373A-AF3C-486A-8E4B-6AE5B63F3899}" destId="{B9B01DEC-EF3D-4C4A-ACFA-140A679CEE94}" srcOrd="0" destOrd="0" presId="urn:microsoft.com/office/officeart/2005/8/layout/chevron2"/>
    <dgm:cxn modelId="{3B08FA89-6806-47D7-8F4A-8D2923D2419E}" srcId="{9BCF22A6-C3E0-471D-8C70-47A2C91606C4}" destId="{E61FB51C-A93C-4A34-A773-B11E8B9DD4C2}" srcOrd="0" destOrd="0" parTransId="{CE99BC73-FEC1-4EC6-AEDA-4A1181A6120C}" sibTransId="{8942CF0D-9610-4DBD-9DFF-C1139CC39095}"/>
    <dgm:cxn modelId="{A691A48C-ABCB-4E63-9B35-53EC7FF51D9F}" type="presOf" srcId="{573E1C3A-505F-4CC8-B642-A4BFB4F3C152}" destId="{8127F724-0527-48BD-8B45-7A8FEF76ADE2}" srcOrd="0" destOrd="0" presId="urn:microsoft.com/office/officeart/2005/8/layout/chevron2"/>
    <dgm:cxn modelId="{D774AD8D-B8B6-4B4D-B6FA-B5B6AC3B4BA1}" srcId="{ECA8373A-AF3C-486A-8E4B-6AE5B63F3899}" destId="{724D6651-A08C-47E5-9BA4-78C7E97A602F}" srcOrd="0" destOrd="0" parTransId="{1F51053F-4D16-4F39-A9BE-6883DC5BAFBE}" sibTransId="{FD0B8F3C-9800-414B-A49E-06AC210F39F4}"/>
    <dgm:cxn modelId="{F554A797-850E-418B-8F28-AFF1D9940BE2}" srcId="{20FFA944-4ABE-480B-838C-9BDA7456C3BF}" destId="{573E1C3A-505F-4CC8-B642-A4BFB4F3C152}" srcOrd="2" destOrd="0" parTransId="{8188D86C-FF1B-48E8-A562-D9072950FB10}" sibTransId="{577F97C8-75D2-4F2A-9F2C-4E61520C5856}"/>
    <dgm:cxn modelId="{BC5A69A8-72AB-44B7-9431-7DB6ABB9BCDD}" type="presOf" srcId="{20FFA944-4ABE-480B-838C-9BDA7456C3BF}" destId="{3AC51F5B-A6E0-4862-9B2D-D69623EED5C1}" srcOrd="0" destOrd="0" presId="urn:microsoft.com/office/officeart/2005/8/layout/chevron2"/>
    <dgm:cxn modelId="{CCABAAB9-DCB4-4CEA-9B26-8AF7EB4E8A2E}" srcId="{573E1C3A-505F-4CC8-B642-A4BFB4F3C152}" destId="{83B8508E-506B-4C73-A675-C87C265E7B5F}" srcOrd="0" destOrd="0" parTransId="{6588E117-E052-4F6E-8E9F-489B302C5FC6}" sibTransId="{FC25B444-30F2-4A2C-AA3E-66F242E28784}"/>
    <dgm:cxn modelId="{B0C423BE-34D6-4253-9828-8DB0242BD97F}" type="presOf" srcId="{9C226570-ECB9-4ABB-845E-98FB3B1D2D16}" destId="{39759588-5697-4A37-B355-E065D249A118}" srcOrd="0" destOrd="1" presId="urn:microsoft.com/office/officeart/2005/8/layout/chevron2"/>
    <dgm:cxn modelId="{D4B954C9-ED68-4DD1-8F10-3A9B3CE1AE8A}" type="presOf" srcId="{E61FB51C-A93C-4A34-A773-B11E8B9DD4C2}" destId="{39759588-5697-4A37-B355-E065D249A118}" srcOrd="0" destOrd="0" presId="urn:microsoft.com/office/officeart/2005/8/layout/chevron2"/>
    <dgm:cxn modelId="{0A46A3CC-51F2-47C6-B574-2AF73A904827}" type="presOf" srcId="{83B8508E-506B-4C73-A675-C87C265E7B5F}" destId="{FB93EA35-D557-4F8C-897F-AD9B4EE019C3}" srcOrd="0" destOrd="0" presId="urn:microsoft.com/office/officeart/2005/8/layout/chevron2"/>
    <dgm:cxn modelId="{7E4ADCD2-1432-4F75-B886-37135CF72132}" type="presOf" srcId="{9BCF22A6-C3E0-471D-8C70-47A2C91606C4}" destId="{988A4058-408B-4D8C-86A0-7926BE8E1CCA}" srcOrd="0" destOrd="0" presId="urn:microsoft.com/office/officeart/2005/8/layout/chevron2"/>
    <dgm:cxn modelId="{AB8F0BFB-5BE2-4EBB-A684-E310D682FB9B}" srcId="{20FFA944-4ABE-480B-838C-9BDA7456C3BF}" destId="{9BCF22A6-C3E0-471D-8C70-47A2C91606C4}" srcOrd="1" destOrd="0" parTransId="{C8075AB5-B525-40A8-8AB2-20ABA25E759E}" sibTransId="{AC50469D-D616-4658-AB36-1958CF760689}"/>
    <dgm:cxn modelId="{8BDD3B44-6CD5-4B69-B042-FD1FC65807F3}" type="presParOf" srcId="{3AC51F5B-A6E0-4862-9B2D-D69623EED5C1}" destId="{5F62B1B8-E6D5-4D98-8FA5-BE4A98410651}" srcOrd="0" destOrd="0" presId="urn:microsoft.com/office/officeart/2005/8/layout/chevron2"/>
    <dgm:cxn modelId="{716ABA75-25DA-4FCE-9F81-8A7920D7E730}" type="presParOf" srcId="{5F62B1B8-E6D5-4D98-8FA5-BE4A98410651}" destId="{B9B01DEC-EF3D-4C4A-ACFA-140A679CEE94}" srcOrd="0" destOrd="0" presId="urn:microsoft.com/office/officeart/2005/8/layout/chevron2"/>
    <dgm:cxn modelId="{9773CDB6-B949-45E8-8D7D-093C28CC3CED}" type="presParOf" srcId="{5F62B1B8-E6D5-4D98-8FA5-BE4A98410651}" destId="{13AD0CBD-FF90-41DF-BA5B-5E70B1375C93}" srcOrd="1" destOrd="0" presId="urn:microsoft.com/office/officeart/2005/8/layout/chevron2"/>
    <dgm:cxn modelId="{47C93C5E-3289-4AAF-A019-73A036915203}" type="presParOf" srcId="{3AC51F5B-A6E0-4862-9B2D-D69623EED5C1}" destId="{1F74C91B-FC72-4105-BE06-9C39D59E81EC}" srcOrd="1" destOrd="0" presId="urn:microsoft.com/office/officeart/2005/8/layout/chevron2"/>
    <dgm:cxn modelId="{FD656DFD-8758-428C-B978-7EFD4EB0DD29}" type="presParOf" srcId="{3AC51F5B-A6E0-4862-9B2D-D69623EED5C1}" destId="{ACA0C6CE-483A-4F14-9DFD-DC5EC08134EC}" srcOrd="2" destOrd="0" presId="urn:microsoft.com/office/officeart/2005/8/layout/chevron2"/>
    <dgm:cxn modelId="{3C189FC4-D0E0-419D-B573-863D5D876CCA}" type="presParOf" srcId="{ACA0C6CE-483A-4F14-9DFD-DC5EC08134EC}" destId="{988A4058-408B-4D8C-86A0-7926BE8E1CCA}" srcOrd="0" destOrd="0" presId="urn:microsoft.com/office/officeart/2005/8/layout/chevron2"/>
    <dgm:cxn modelId="{D71BD0F9-E001-4690-8050-47920D694056}" type="presParOf" srcId="{ACA0C6CE-483A-4F14-9DFD-DC5EC08134EC}" destId="{39759588-5697-4A37-B355-E065D249A118}" srcOrd="1" destOrd="0" presId="urn:microsoft.com/office/officeart/2005/8/layout/chevron2"/>
    <dgm:cxn modelId="{3CF9441D-69BD-4861-8F9C-279938261F8D}" type="presParOf" srcId="{3AC51F5B-A6E0-4862-9B2D-D69623EED5C1}" destId="{6F037FCF-D8F3-477A-A66A-A154452D553F}" srcOrd="3" destOrd="0" presId="urn:microsoft.com/office/officeart/2005/8/layout/chevron2"/>
    <dgm:cxn modelId="{0E2D5899-53BB-4851-AF3F-AEBF25FD2AA0}" type="presParOf" srcId="{3AC51F5B-A6E0-4862-9B2D-D69623EED5C1}" destId="{3BF674FA-CA7C-4037-B932-9DA54A2C8937}" srcOrd="4" destOrd="0" presId="urn:microsoft.com/office/officeart/2005/8/layout/chevron2"/>
    <dgm:cxn modelId="{0FA22C97-7DA0-4979-AE98-484BD115276B}" type="presParOf" srcId="{3BF674FA-CA7C-4037-B932-9DA54A2C8937}" destId="{8127F724-0527-48BD-8B45-7A8FEF76ADE2}" srcOrd="0" destOrd="0" presId="urn:microsoft.com/office/officeart/2005/8/layout/chevron2"/>
    <dgm:cxn modelId="{BAE8E514-33FC-4299-8E73-15D44DFC9E03}" type="presParOf" srcId="{3BF674FA-CA7C-4037-B932-9DA54A2C8937}" destId="{FB93EA35-D557-4F8C-897F-AD9B4EE019C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9200FD-C465-4C00-B332-693C600C2CF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97C7B93D-0977-4E70-9B2E-63F0FB5D1A41}">
      <dgm:prSet phldrT="[Text]"/>
      <dgm:spPr/>
      <dgm:t>
        <a:bodyPr/>
        <a:lstStyle/>
        <a:p>
          <a:r>
            <a:rPr lang="en-US" dirty="0">
              <a:solidFill>
                <a:schemeClr val="bg1"/>
              </a:solidFill>
            </a:rPr>
            <a:t>Copy activity</a:t>
          </a:r>
        </a:p>
      </dgm:t>
    </dgm:pt>
    <dgm:pt modelId="{FE32DD19-AFAC-47E5-8165-12BE0954F78C}" type="parTrans" cxnId="{D0D3B0E8-67B1-4574-B0D9-6203B7320CAB}">
      <dgm:prSet/>
      <dgm:spPr/>
      <dgm:t>
        <a:bodyPr/>
        <a:lstStyle/>
        <a:p>
          <a:endParaRPr lang="en-US"/>
        </a:p>
      </dgm:t>
    </dgm:pt>
    <dgm:pt modelId="{5C77BA5D-0095-434E-B525-F0488CAAA34B}" type="sibTrans" cxnId="{D0D3B0E8-67B1-4574-B0D9-6203B7320CAB}">
      <dgm:prSet/>
      <dgm:spPr/>
      <dgm:t>
        <a:bodyPr/>
        <a:lstStyle/>
        <a:p>
          <a:endParaRPr lang="en-US"/>
        </a:p>
      </dgm:t>
    </dgm:pt>
    <dgm:pt modelId="{11E9E928-D84C-44D3-BA48-404CF8E260CA}">
      <dgm:prSet phldrT="[Text]"/>
      <dgm:spPr/>
      <dgm:t>
        <a:bodyPr/>
        <a:lstStyle/>
        <a:p>
          <a:r>
            <a:rPr lang="en-US" dirty="0"/>
            <a:t>Dataflow schedule refresh</a:t>
          </a:r>
        </a:p>
      </dgm:t>
    </dgm:pt>
    <dgm:pt modelId="{3E8346A1-8C9A-48A6-A062-B02AB38535A9}" type="parTrans" cxnId="{B1F2F852-B79C-49AA-9CB4-1B7B44C99B1F}">
      <dgm:prSet/>
      <dgm:spPr/>
      <dgm:t>
        <a:bodyPr/>
        <a:lstStyle/>
        <a:p>
          <a:endParaRPr lang="en-US"/>
        </a:p>
      </dgm:t>
    </dgm:pt>
    <dgm:pt modelId="{DBA43879-4E57-4E9A-9A34-B63400AFDFD7}" type="sibTrans" cxnId="{B1F2F852-B79C-49AA-9CB4-1B7B44C99B1F}">
      <dgm:prSet/>
      <dgm:spPr/>
      <dgm:t>
        <a:bodyPr/>
        <a:lstStyle/>
        <a:p>
          <a:endParaRPr lang="en-US"/>
        </a:p>
      </dgm:t>
    </dgm:pt>
    <dgm:pt modelId="{2B7C88FF-3EBF-4E90-AD8E-E62B52FB5E7D}">
      <dgm:prSet phldrT="[Text]"/>
      <dgm:spPr/>
      <dgm:t>
        <a:bodyPr/>
        <a:lstStyle/>
        <a:p>
          <a:r>
            <a:rPr lang="en-US" dirty="0"/>
            <a:t>Data pipeline</a:t>
          </a:r>
        </a:p>
      </dgm:t>
    </dgm:pt>
    <dgm:pt modelId="{1A194FEC-A2DD-4001-AB91-2AEA52A24CAD}" type="parTrans" cxnId="{4CB70524-2A0F-482A-B6E3-1042BF5C5984}">
      <dgm:prSet/>
      <dgm:spPr/>
      <dgm:t>
        <a:bodyPr/>
        <a:lstStyle/>
        <a:p>
          <a:endParaRPr lang="en-US"/>
        </a:p>
      </dgm:t>
    </dgm:pt>
    <dgm:pt modelId="{04D2400E-2A16-4B7C-8C34-8E4DD8EDF17B}" type="sibTrans" cxnId="{4CB70524-2A0F-482A-B6E3-1042BF5C5984}">
      <dgm:prSet/>
      <dgm:spPr/>
      <dgm:t>
        <a:bodyPr/>
        <a:lstStyle/>
        <a:p>
          <a:endParaRPr lang="en-US"/>
        </a:p>
      </dgm:t>
    </dgm:pt>
    <dgm:pt modelId="{28914C27-1987-4812-BDB0-18683A7B5941}">
      <dgm:prSet phldrT="[Text]"/>
      <dgm:spPr/>
      <dgm:t>
        <a:bodyPr/>
        <a:lstStyle/>
        <a:p>
          <a:r>
            <a:rPr lang="en-US" dirty="0">
              <a:solidFill>
                <a:schemeClr val="bg1"/>
              </a:solidFill>
            </a:rPr>
            <a:t>Spark</a:t>
          </a:r>
        </a:p>
      </dgm:t>
    </dgm:pt>
    <dgm:pt modelId="{8E1A177A-2CA2-4FE2-89CA-2EACB40F2340}" type="parTrans" cxnId="{11A56D4A-2B94-4E29-A0B9-1746CE67B630}">
      <dgm:prSet/>
      <dgm:spPr/>
    </dgm:pt>
    <dgm:pt modelId="{DD88021E-BFF3-411D-85A9-76574C62DAF5}" type="sibTrans" cxnId="{11A56D4A-2B94-4E29-A0B9-1746CE67B630}">
      <dgm:prSet/>
      <dgm:spPr/>
    </dgm:pt>
    <dgm:pt modelId="{AD5849BB-FC56-4B16-BB46-445362ACD82B}">
      <dgm:prSet phldrT="[Text]"/>
      <dgm:spPr/>
      <dgm:t>
        <a:bodyPr/>
        <a:lstStyle/>
        <a:p>
          <a:r>
            <a:rPr lang="en-US" dirty="0"/>
            <a:t>Spark Job Definition</a:t>
          </a:r>
        </a:p>
      </dgm:t>
    </dgm:pt>
    <dgm:pt modelId="{289039A0-F2DA-43D7-9864-B744B1928754}" type="parTrans" cxnId="{472ADEFC-A514-4B25-9FCF-3C7380995394}">
      <dgm:prSet/>
      <dgm:spPr/>
      <dgm:t>
        <a:bodyPr/>
        <a:lstStyle/>
        <a:p>
          <a:endParaRPr lang="en-US"/>
        </a:p>
      </dgm:t>
    </dgm:pt>
    <dgm:pt modelId="{726CA09C-8D0E-4BA4-A809-ED66E5AD2801}" type="sibTrans" cxnId="{472ADEFC-A514-4B25-9FCF-3C7380995394}">
      <dgm:prSet/>
      <dgm:spPr/>
      <dgm:t>
        <a:bodyPr/>
        <a:lstStyle/>
        <a:p>
          <a:endParaRPr lang="en-US"/>
        </a:p>
      </dgm:t>
    </dgm:pt>
    <dgm:pt modelId="{806DD123-3746-4653-9E4A-6153497AECED}">
      <dgm:prSet phldrT="[Text]"/>
      <dgm:spPr/>
      <dgm:t>
        <a:bodyPr/>
        <a:lstStyle/>
        <a:p>
          <a:r>
            <a:rPr lang="en-US" dirty="0"/>
            <a:t>Data pipeline</a:t>
          </a:r>
        </a:p>
      </dgm:t>
    </dgm:pt>
    <dgm:pt modelId="{878095BB-9DBC-4384-98D5-47B003974052}" type="parTrans" cxnId="{B342FCF9-0C30-4822-BACF-E8169B8849E9}">
      <dgm:prSet/>
      <dgm:spPr/>
      <dgm:t>
        <a:bodyPr/>
        <a:lstStyle/>
        <a:p>
          <a:endParaRPr lang="en-US"/>
        </a:p>
      </dgm:t>
    </dgm:pt>
    <dgm:pt modelId="{A53A21D1-C99D-42E7-B468-386F88387636}" type="sibTrans" cxnId="{B342FCF9-0C30-4822-BACF-E8169B8849E9}">
      <dgm:prSet/>
      <dgm:spPr/>
      <dgm:t>
        <a:bodyPr/>
        <a:lstStyle/>
        <a:p>
          <a:endParaRPr lang="en-US"/>
        </a:p>
      </dgm:t>
    </dgm:pt>
    <dgm:pt modelId="{603DF130-4B31-4719-875B-E2187BA0FCA0}">
      <dgm:prSet phldrT="[Text]"/>
      <dgm:spPr/>
      <dgm:t>
        <a:bodyPr/>
        <a:lstStyle/>
        <a:p>
          <a:r>
            <a:rPr lang="en-US" dirty="0"/>
            <a:t>Data Pipeline</a:t>
          </a:r>
        </a:p>
      </dgm:t>
    </dgm:pt>
    <dgm:pt modelId="{F562B0C2-ADA2-40C1-8952-4E46FAC8B368}" type="parTrans" cxnId="{58F4A40E-B229-41AD-9B31-02D82B307E0F}">
      <dgm:prSet/>
      <dgm:spPr/>
      <dgm:t>
        <a:bodyPr/>
        <a:lstStyle/>
        <a:p>
          <a:endParaRPr lang="en-US"/>
        </a:p>
      </dgm:t>
    </dgm:pt>
    <dgm:pt modelId="{93034A7E-E1B3-4031-9807-6B6CE5CD52E9}" type="sibTrans" cxnId="{58F4A40E-B229-41AD-9B31-02D82B307E0F}">
      <dgm:prSet/>
      <dgm:spPr/>
      <dgm:t>
        <a:bodyPr/>
        <a:lstStyle/>
        <a:p>
          <a:endParaRPr lang="en-US"/>
        </a:p>
      </dgm:t>
    </dgm:pt>
    <dgm:pt modelId="{E3AE67BF-47A7-4DBB-9BFB-7B6B2F781EB1}">
      <dgm:prSet phldrT="[Text]"/>
      <dgm:spPr/>
      <dgm:t>
        <a:bodyPr/>
        <a:lstStyle/>
        <a:p>
          <a:r>
            <a:rPr lang="en-US" dirty="0">
              <a:solidFill>
                <a:schemeClr val="bg1"/>
              </a:solidFill>
            </a:rPr>
            <a:t>T-SQL scripts</a:t>
          </a:r>
        </a:p>
      </dgm:t>
    </dgm:pt>
    <dgm:pt modelId="{07BED8B5-F6CF-4649-A09F-05EDA0C68743}" type="parTrans" cxnId="{5984784C-BA7E-4022-8220-7ABA3A2DF1F3}">
      <dgm:prSet/>
      <dgm:spPr/>
      <dgm:t>
        <a:bodyPr/>
        <a:lstStyle/>
        <a:p>
          <a:endParaRPr lang="en-US"/>
        </a:p>
      </dgm:t>
    </dgm:pt>
    <dgm:pt modelId="{79A69696-80BA-4790-B13C-C95809A6CE57}" type="sibTrans" cxnId="{5984784C-BA7E-4022-8220-7ABA3A2DF1F3}">
      <dgm:prSet/>
      <dgm:spPr/>
      <dgm:t>
        <a:bodyPr/>
        <a:lstStyle/>
        <a:p>
          <a:endParaRPr lang="en-US"/>
        </a:p>
      </dgm:t>
    </dgm:pt>
    <dgm:pt modelId="{82660D2A-34A9-49E3-8C3D-29DA620FBA77}">
      <dgm:prSet phldrT="[Text]"/>
      <dgm:spPr/>
      <dgm:t>
        <a:bodyPr/>
        <a:lstStyle/>
        <a:p>
          <a:r>
            <a:rPr lang="en-US" dirty="0">
              <a:solidFill>
                <a:schemeClr val="bg1"/>
              </a:solidFill>
            </a:rPr>
            <a:t>Data Pipeline</a:t>
          </a:r>
        </a:p>
      </dgm:t>
    </dgm:pt>
    <dgm:pt modelId="{DA55E286-551C-4B07-B9D0-8D7F78754996}" type="parTrans" cxnId="{3106F8AE-D855-4CFC-A96F-AC56A0905E22}">
      <dgm:prSet/>
      <dgm:spPr/>
      <dgm:t>
        <a:bodyPr/>
        <a:lstStyle/>
        <a:p>
          <a:endParaRPr lang="en-US"/>
        </a:p>
      </dgm:t>
    </dgm:pt>
    <dgm:pt modelId="{9DEE07D6-0512-4217-AF2D-328463D25F16}" type="sibTrans" cxnId="{3106F8AE-D855-4CFC-A96F-AC56A0905E22}">
      <dgm:prSet/>
      <dgm:spPr/>
      <dgm:t>
        <a:bodyPr/>
        <a:lstStyle/>
        <a:p>
          <a:endParaRPr lang="en-US"/>
        </a:p>
      </dgm:t>
    </dgm:pt>
    <dgm:pt modelId="{CBF4C314-DE25-482B-B28A-9880CE38ADF6}">
      <dgm:prSet phldrT="[Text]"/>
      <dgm:spPr/>
      <dgm:t>
        <a:bodyPr/>
        <a:lstStyle/>
        <a:p>
          <a:r>
            <a:rPr lang="en-US" dirty="0">
              <a:solidFill>
                <a:schemeClr val="bg1"/>
              </a:solidFill>
            </a:rPr>
            <a:t>Dataflow</a:t>
          </a:r>
        </a:p>
      </dgm:t>
    </dgm:pt>
    <dgm:pt modelId="{80697503-F741-43E1-9AF7-37B89E4C9364}" type="parTrans" cxnId="{FE7E5BC6-DE39-4CA4-B66D-C29779CE9411}">
      <dgm:prSet/>
      <dgm:spPr/>
    </dgm:pt>
    <dgm:pt modelId="{F1F9E1AF-729E-46F1-B416-18D98AC2DDA1}" type="sibTrans" cxnId="{FE7E5BC6-DE39-4CA4-B66D-C29779CE9411}">
      <dgm:prSet/>
      <dgm:spPr/>
    </dgm:pt>
    <dgm:pt modelId="{F452BBDA-851C-4468-BA49-31CBD81B9609}" type="pres">
      <dgm:prSet presAssocID="{EB9200FD-C465-4C00-B332-693C600C2CFB}" presName="diagram" presStyleCnt="0">
        <dgm:presLayoutVars>
          <dgm:chPref val="1"/>
          <dgm:dir/>
          <dgm:animOne val="branch"/>
          <dgm:animLvl val="lvl"/>
          <dgm:resizeHandles/>
        </dgm:presLayoutVars>
      </dgm:prSet>
      <dgm:spPr/>
    </dgm:pt>
    <dgm:pt modelId="{55C709E6-7E12-482F-944B-09887BD52D2B}" type="pres">
      <dgm:prSet presAssocID="{97C7B93D-0977-4E70-9B2E-63F0FB5D1A41}" presName="root" presStyleCnt="0"/>
      <dgm:spPr/>
    </dgm:pt>
    <dgm:pt modelId="{3EA5EE09-443B-43D6-BBB6-0F2B1ECB7238}" type="pres">
      <dgm:prSet presAssocID="{97C7B93D-0977-4E70-9B2E-63F0FB5D1A41}" presName="rootComposite" presStyleCnt="0"/>
      <dgm:spPr/>
    </dgm:pt>
    <dgm:pt modelId="{F03943D6-2827-4F87-B439-08B35C813CA8}" type="pres">
      <dgm:prSet presAssocID="{97C7B93D-0977-4E70-9B2E-63F0FB5D1A41}" presName="rootText" presStyleLbl="node1" presStyleIdx="0" presStyleCnt="4"/>
      <dgm:spPr/>
    </dgm:pt>
    <dgm:pt modelId="{A4BC1682-B10E-468C-907C-68E04BDC04B2}" type="pres">
      <dgm:prSet presAssocID="{97C7B93D-0977-4E70-9B2E-63F0FB5D1A41}" presName="rootConnector" presStyleLbl="node1" presStyleIdx="0" presStyleCnt="4"/>
      <dgm:spPr/>
    </dgm:pt>
    <dgm:pt modelId="{307E3839-A73B-474D-8DE9-CFBC2181AE60}" type="pres">
      <dgm:prSet presAssocID="{97C7B93D-0977-4E70-9B2E-63F0FB5D1A41}" presName="childShape" presStyleCnt="0"/>
      <dgm:spPr/>
    </dgm:pt>
    <dgm:pt modelId="{90894261-D755-4D09-92A0-56BA8478105C}" type="pres">
      <dgm:prSet presAssocID="{F562B0C2-ADA2-40C1-8952-4E46FAC8B368}" presName="Name13" presStyleLbl="parChTrans1D2" presStyleIdx="0" presStyleCnt="6"/>
      <dgm:spPr/>
    </dgm:pt>
    <dgm:pt modelId="{22E68C92-8115-4CA6-9282-56D761E7FBB6}" type="pres">
      <dgm:prSet presAssocID="{603DF130-4B31-4719-875B-E2187BA0FCA0}" presName="childText" presStyleLbl="bgAcc1" presStyleIdx="0" presStyleCnt="6">
        <dgm:presLayoutVars>
          <dgm:bulletEnabled val="1"/>
        </dgm:presLayoutVars>
      </dgm:prSet>
      <dgm:spPr/>
    </dgm:pt>
    <dgm:pt modelId="{A6EE8538-D262-4AFD-8940-1C3D7EE60322}" type="pres">
      <dgm:prSet presAssocID="{E3AE67BF-47A7-4DBB-9BFB-7B6B2F781EB1}" presName="root" presStyleCnt="0"/>
      <dgm:spPr/>
    </dgm:pt>
    <dgm:pt modelId="{5D294C59-5F26-465E-B6FE-C5BC9570FF09}" type="pres">
      <dgm:prSet presAssocID="{E3AE67BF-47A7-4DBB-9BFB-7B6B2F781EB1}" presName="rootComposite" presStyleCnt="0"/>
      <dgm:spPr/>
    </dgm:pt>
    <dgm:pt modelId="{C704EA5C-0778-45BD-8194-EA3B92FB48B1}" type="pres">
      <dgm:prSet presAssocID="{E3AE67BF-47A7-4DBB-9BFB-7B6B2F781EB1}" presName="rootText" presStyleLbl="node1" presStyleIdx="1" presStyleCnt="4"/>
      <dgm:spPr/>
    </dgm:pt>
    <dgm:pt modelId="{B16777B8-32B5-4FFE-81C3-BA524A757993}" type="pres">
      <dgm:prSet presAssocID="{E3AE67BF-47A7-4DBB-9BFB-7B6B2F781EB1}" presName="rootConnector" presStyleLbl="node1" presStyleIdx="1" presStyleCnt="4"/>
      <dgm:spPr/>
    </dgm:pt>
    <dgm:pt modelId="{C21FEA62-9083-4D34-BC24-5BD3D3BD4F8F}" type="pres">
      <dgm:prSet presAssocID="{E3AE67BF-47A7-4DBB-9BFB-7B6B2F781EB1}" presName="childShape" presStyleCnt="0"/>
      <dgm:spPr/>
    </dgm:pt>
    <dgm:pt modelId="{17324D8E-A5CE-470E-A0B4-87F1DFA5E683}" type="pres">
      <dgm:prSet presAssocID="{DA55E286-551C-4B07-B9D0-8D7F78754996}" presName="Name13" presStyleLbl="parChTrans1D2" presStyleIdx="1" presStyleCnt="6"/>
      <dgm:spPr/>
    </dgm:pt>
    <dgm:pt modelId="{89665A3E-6EF1-41E3-B8F8-2C94B0A9509E}" type="pres">
      <dgm:prSet presAssocID="{82660D2A-34A9-49E3-8C3D-29DA620FBA77}" presName="childText" presStyleLbl="bgAcc1" presStyleIdx="1" presStyleCnt="6">
        <dgm:presLayoutVars>
          <dgm:bulletEnabled val="1"/>
        </dgm:presLayoutVars>
      </dgm:prSet>
      <dgm:spPr/>
    </dgm:pt>
    <dgm:pt modelId="{9C39E120-F42B-4E29-AC9A-B7EEA6AB7DCF}" type="pres">
      <dgm:prSet presAssocID="{CBF4C314-DE25-482B-B28A-9880CE38ADF6}" presName="root" presStyleCnt="0"/>
      <dgm:spPr/>
    </dgm:pt>
    <dgm:pt modelId="{484CD0C8-9E04-4612-822E-BEEA17438737}" type="pres">
      <dgm:prSet presAssocID="{CBF4C314-DE25-482B-B28A-9880CE38ADF6}" presName="rootComposite" presStyleCnt="0"/>
      <dgm:spPr/>
    </dgm:pt>
    <dgm:pt modelId="{67CCC6C1-080F-492A-8C40-3019D3F87845}" type="pres">
      <dgm:prSet presAssocID="{CBF4C314-DE25-482B-B28A-9880CE38ADF6}" presName="rootText" presStyleLbl="node1" presStyleIdx="2" presStyleCnt="4"/>
      <dgm:spPr/>
    </dgm:pt>
    <dgm:pt modelId="{F3A90704-186C-4481-8439-A9FC64D10855}" type="pres">
      <dgm:prSet presAssocID="{CBF4C314-DE25-482B-B28A-9880CE38ADF6}" presName="rootConnector" presStyleLbl="node1" presStyleIdx="2" presStyleCnt="4"/>
      <dgm:spPr/>
    </dgm:pt>
    <dgm:pt modelId="{8CFDA866-00D9-4853-8354-6D52B98E1E17}" type="pres">
      <dgm:prSet presAssocID="{CBF4C314-DE25-482B-B28A-9880CE38ADF6}" presName="childShape" presStyleCnt="0"/>
      <dgm:spPr/>
    </dgm:pt>
    <dgm:pt modelId="{F1A042AE-3828-4FA2-92CD-0A01CAEC4860}" type="pres">
      <dgm:prSet presAssocID="{3E8346A1-8C9A-48A6-A062-B02AB38535A9}" presName="Name13" presStyleLbl="parChTrans1D2" presStyleIdx="2" presStyleCnt="6"/>
      <dgm:spPr/>
    </dgm:pt>
    <dgm:pt modelId="{917C4867-165E-4B07-8E18-164D01678ED2}" type="pres">
      <dgm:prSet presAssocID="{11E9E928-D84C-44D3-BA48-404CF8E260CA}" presName="childText" presStyleLbl="bgAcc1" presStyleIdx="2" presStyleCnt="6">
        <dgm:presLayoutVars>
          <dgm:bulletEnabled val="1"/>
        </dgm:presLayoutVars>
      </dgm:prSet>
      <dgm:spPr/>
    </dgm:pt>
    <dgm:pt modelId="{81EB98C1-2E23-4D80-92FA-E3EF0BD313B4}" type="pres">
      <dgm:prSet presAssocID="{1A194FEC-A2DD-4001-AB91-2AEA52A24CAD}" presName="Name13" presStyleLbl="parChTrans1D2" presStyleIdx="3" presStyleCnt="6"/>
      <dgm:spPr/>
    </dgm:pt>
    <dgm:pt modelId="{B78D9E14-24B1-451E-B050-E963DBDCBBD7}" type="pres">
      <dgm:prSet presAssocID="{2B7C88FF-3EBF-4E90-AD8E-E62B52FB5E7D}" presName="childText" presStyleLbl="bgAcc1" presStyleIdx="3" presStyleCnt="6">
        <dgm:presLayoutVars>
          <dgm:bulletEnabled val="1"/>
        </dgm:presLayoutVars>
      </dgm:prSet>
      <dgm:spPr/>
    </dgm:pt>
    <dgm:pt modelId="{4E298C4B-7116-407A-9504-DF51771AAA3F}" type="pres">
      <dgm:prSet presAssocID="{28914C27-1987-4812-BDB0-18683A7B5941}" presName="root" presStyleCnt="0"/>
      <dgm:spPr/>
    </dgm:pt>
    <dgm:pt modelId="{8A70A724-65C4-478D-9B2E-67B2D843AF74}" type="pres">
      <dgm:prSet presAssocID="{28914C27-1987-4812-BDB0-18683A7B5941}" presName="rootComposite" presStyleCnt="0"/>
      <dgm:spPr/>
    </dgm:pt>
    <dgm:pt modelId="{D9F8DA9C-FC4C-41AC-9C52-076CD8D887B5}" type="pres">
      <dgm:prSet presAssocID="{28914C27-1987-4812-BDB0-18683A7B5941}" presName="rootText" presStyleLbl="node1" presStyleIdx="3" presStyleCnt="4"/>
      <dgm:spPr/>
    </dgm:pt>
    <dgm:pt modelId="{F7890AB6-C49D-4E38-B90D-C547F4C6016E}" type="pres">
      <dgm:prSet presAssocID="{28914C27-1987-4812-BDB0-18683A7B5941}" presName="rootConnector" presStyleLbl="node1" presStyleIdx="3" presStyleCnt="4"/>
      <dgm:spPr/>
    </dgm:pt>
    <dgm:pt modelId="{37FC867F-F2C1-45EC-9C0C-40B3C9FABA2D}" type="pres">
      <dgm:prSet presAssocID="{28914C27-1987-4812-BDB0-18683A7B5941}" presName="childShape" presStyleCnt="0"/>
      <dgm:spPr/>
    </dgm:pt>
    <dgm:pt modelId="{1BBFBAC1-CD50-4C33-97D3-F851B7BEABF7}" type="pres">
      <dgm:prSet presAssocID="{289039A0-F2DA-43D7-9864-B744B1928754}" presName="Name13" presStyleLbl="parChTrans1D2" presStyleIdx="4" presStyleCnt="6"/>
      <dgm:spPr/>
    </dgm:pt>
    <dgm:pt modelId="{219C06D5-743A-4C8F-B419-82D0F5A9AE79}" type="pres">
      <dgm:prSet presAssocID="{AD5849BB-FC56-4B16-BB46-445362ACD82B}" presName="childText" presStyleLbl="bgAcc1" presStyleIdx="4" presStyleCnt="6">
        <dgm:presLayoutVars>
          <dgm:bulletEnabled val="1"/>
        </dgm:presLayoutVars>
      </dgm:prSet>
      <dgm:spPr/>
    </dgm:pt>
    <dgm:pt modelId="{61B9A6A2-2D25-4FED-847B-056B19B5C2F2}" type="pres">
      <dgm:prSet presAssocID="{878095BB-9DBC-4384-98D5-47B003974052}" presName="Name13" presStyleLbl="parChTrans1D2" presStyleIdx="5" presStyleCnt="6"/>
      <dgm:spPr/>
    </dgm:pt>
    <dgm:pt modelId="{B23EB8A9-4B23-4E24-89FC-15A126EA47A0}" type="pres">
      <dgm:prSet presAssocID="{806DD123-3746-4653-9E4A-6153497AECED}" presName="childText" presStyleLbl="bgAcc1" presStyleIdx="5" presStyleCnt="6">
        <dgm:presLayoutVars>
          <dgm:bulletEnabled val="1"/>
        </dgm:presLayoutVars>
      </dgm:prSet>
      <dgm:spPr/>
    </dgm:pt>
  </dgm:ptLst>
  <dgm:cxnLst>
    <dgm:cxn modelId="{7EABF108-F0D0-47BA-A7C6-01CBA043E3DE}" type="presOf" srcId="{28914C27-1987-4812-BDB0-18683A7B5941}" destId="{D9F8DA9C-FC4C-41AC-9C52-076CD8D887B5}" srcOrd="0" destOrd="0" presId="urn:microsoft.com/office/officeart/2005/8/layout/hierarchy3"/>
    <dgm:cxn modelId="{84AD5E09-D798-478F-9002-2E8D83CCBEE4}" type="presOf" srcId="{E3AE67BF-47A7-4DBB-9BFB-7B6B2F781EB1}" destId="{B16777B8-32B5-4FFE-81C3-BA524A757993}" srcOrd="1" destOrd="0" presId="urn:microsoft.com/office/officeart/2005/8/layout/hierarchy3"/>
    <dgm:cxn modelId="{58F4A40E-B229-41AD-9B31-02D82B307E0F}" srcId="{97C7B93D-0977-4E70-9B2E-63F0FB5D1A41}" destId="{603DF130-4B31-4719-875B-E2187BA0FCA0}" srcOrd="0" destOrd="0" parTransId="{F562B0C2-ADA2-40C1-8952-4E46FAC8B368}" sibTransId="{93034A7E-E1B3-4031-9807-6B6CE5CD52E9}"/>
    <dgm:cxn modelId="{78BF7119-BB46-4C93-A179-3CB0CC35D7F6}" type="presOf" srcId="{DA55E286-551C-4B07-B9D0-8D7F78754996}" destId="{17324D8E-A5CE-470E-A0B4-87F1DFA5E683}" srcOrd="0" destOrd="0" presId="urn:microsoft.com/office/officeart/2005/8/layout/hierarchy3"/>
    <dgm:cxn modelId="{4CB70524-2A0F-482A-B6E3-1042BF5C5984}" srcId="{CBF4C314-DE25-482B-B28A-9880CE38ADF6}" destId="{2B7C88FF-3EBF-4E90-AD8E-E62B52FB5E7D}" srcOrd="1" destOrd="0" parTransId="{1A194FEC-A2DD-4001-AB91-2AEA52A24CAD}" sibTransId="{04D2400E-2A16-4B7C-8C34-8E4DD8EDF17B}"/>
    <dgm:cxn modelId="{8907FB30-BCB1-45DE-9FC4-4623C5DBC465}" type="presOf" srcId="{878095BB-9DBC-4384-98D5-47B003974052}" destId="{61B9A6A2-2D25-4FED-847B-056B19B5C2F2}" srcOrd="0" destOrd="0" presId="urn:microsoft.com/office/officeart/2005/8/layout/hierarchy3"/>
    <dgm:cxn modelId="{11341035-3799-498C-BCDC-C793F40F5F90}" type="presOf" srcId="{603DF130-4B31-4719-875B-E2187BA0FCA0}" destId="{22E68C92-8115-4CA6-9282-56D761E7FBB6}" srcOrd="0" destOrd="0" presId="urn:microsoft.com/office/officeart/2005/8/layout/hierarchy3"/>
    <dgm:cxn modelId="{11A56D4A-2B94-4E29-A0B9-1746CE67B630}" srcId="{EB9200FD-C465-4C00-B332-693C600C2CFB}" destId="{28914C27-1987-4812-BDB0-18683A7B5941}" srcOrd="3" destOrd="0" parTransId="{8E1A177A-2CA2-4FE2-89CA-2EACB40F2340}" sibTransId="{DD88021E-BFF3-411D-85A9-76574C62DAF5}"/>
    <dgm:cxn modelId="{1C302A4B-76F8-44AE-9CFD-45EE9B1D2FBA}" type="presOf" srcId="{AD5849BB-FC56-4B16-BB46-445362ACD82B}" destId="{219C06D5-743A-4C8F-B419-82D0F5A9AE79}" srcOrd="0" destOrd="0" presId="urn:microsoft.com/office/officeart/2005/8/layout/hierarchy3"/>
    <dgm:cxn modelId="{5984784C-BA7E-4022-8220-7ABA3A2DF1F3}" srcId="{EB9200FD-C465-4C00-B332-693C600C2CFB}" destId="{E3AE67BF-47A7-4DBB-9BFB-7B6B2F781EB1}" srcOrd="1" destOrd="0" parTransId="{07BED8B5-F6CF-4649-A09F-05EDA0C68743}" sibTransId="{79A69696-80BA-4790-B13C-C95809A6CE57}"/>
    <dgm:cxn modelId="{76BFCC52-AE15-4B54-91F1-4F6C23BFBD43}" type="presOf" srcId="{97C7B93D-0977-4E70-9B2E-63F0FB5D1A41}" destId="{A4BC1682-B10E-468C-907C-68E04BDC04B2}" srcOrd="1" destOrd="0" presId="urn:microsoft.com/office/officeart/2005/8/layout/hierarchy3"/>
    <dgm:cxn modelId="{B1F2F852-B79C-49AA-9CB4-1B7B44C99B1F}" srcId="{CBF4C314-DE25-482B-B28A-9880CE38ADF6}" destId="{11E9E928-D84C-44D3-BA48-404CF8E260CA}" srcOrd="0" destOrd="0" parTransId="{3E8346A1-8C9A-48A6-A062-B02AB38535A9}" sibTransId="{DBA43879-4E57-4E9A-9A34-B63400AFDFD7}"/>
    <dgm:cxn modelId="{EBD02155-CA29-42F3-83A2-CDE3D64FE5A4}" type="presOf" srcId="{82660D2A-34A9-49E3-8C3D-29DA620FBA77}" destId="{89665A3E-6EF1-41E3-B8F8-2C94B0A9509E}" srcOrd="0" destOrd="0" presId="urn:microsoft.com/office/officeart/2005/8/layout/hierarchy3"/>
    <dgm:cxn modelId="{9DC84A82-6639-46C8-8DCE-0B51C109F17D}" type="presOf" srcId="{EB9200FD-C465-4C00-B332-693C600C2CFB}" destId="{F452BBDA-851C-4468-BA49-31CBD81B9609}" srcOrd="0" destOrd="0" presId="urn:microsoft.com/office/officeart/2005/8/layout/hierarchy3"/>
    <dgm:cxn modelId="{204301A2-D8D1-4B73-B4AE-E472741D1B1D}" type="presOf" srcId="{1A194FEC-A2DD-4001-AB91-2AEA52A24CAD}" destId="{81EB98C1-2E23-4D80-92FA-E3EF0BD313B4}" srcOrd="0" destOrd="0" presId="urn:microsoft.com/office/officeart/2005/8/layout/hierarchy3"/>
    <dgm:cxn modelId="{88B7CDA2-8F4D-457C-A3A0-710EA58219A3}" type="presOf" srcId="{11E9E928-D84C-44D3-BA48-404CF8E260CA}" destId="{917C4867-165E-4B07-8E18-164D01678ED2}" srcOrd="0" destOrd="0" presId="urn:microsoft.com/office/officeart/2005/8/layout/hierarchy3"/>
    <dgm:cxn modelId="{FF3998AC-16A6-4C4F-B17A-2A688A8AC3E3}" type="presOf" srcId="{806DD123-3746-4653-9E4A-6153497AECED}" destId="{B23EB8A9-4B23-4E24-89FC-15A126EA47A0}" srcOrd="0" destOrd="0" presId="urn:microsoft.com/office/officeart/2005/8/layout/hierarchy3"/>
    <dgm:cxn modelId="{3106F8AE-D855-4CFC-A96F-AC56A0905E22}" srcId="{E3AE67BF-47A7-4DBB-9BFB-7B6B2F781EB1}" destId="{82660D2A-34A9-49E3-8C3D-29DA620FBA77}" srcOrd="0" destOrd="0" parTransId="{DA55E286-551C-4B07-B9D0-8D7F78754996}" sibTransId="{9DEE07D6-0512-4217-AF2D-328463D25F16}"/>
    <dgm:cxn modelId="{886CCFB0-B611-406E-9847-292BBE6E5217}" type="presOf" srcId="{289039A0-F2DA-43D7-9864-B744B1928754}" destId="{1BBFBAC1-CD50-4C33-97D3-F851B7BEABF7}" srcOrd="0" destOrd="0" presId="urn:microsoft.com/office/officeart/2005/8/layout/hierarchy3"/>
    <dgm:cxn modelId="{FE7E5BC6-DE39-4CA4-B66D-C29779CE9411}" srcId="{EB9200FD-C465-4C00-B332-693C600C2CFB}" destId="{CBF4C314-DE25-482B-B28A-9880CE38ADF6}" srcOrd="2" destOrd="0" parTransId="{80697503-F741-43E1-9AF7-37B89E4C9364}" sibTransId="{F1F9E1AF-729E-46F1-B416-18D98AC2DDA1}"/>
    <dgm:cxn modelId="{7E3EDEC9-44AE-4DF4-A31F-AEF0A2A37D89}" type="presOf" srcId="{28914C27-1987-4812-BDB0-18683A7B5941}" destId="{F7890AB6-C49D-4E38-B90D-C547F4C6016E}" srcOrd="1" destOrd="0" presId="urn:microsoft.com/office/officeart/2005/8/layout/hierarchy3"/>
    <dgm:cxn modelId="{C0D1F8CB-36EB-4078-9C3D-4EDD6E03BF84}" type="presOf" srcId="{CBF4C314-DE25-482B-B28A-9880CE38ADF6}" destId="{F3A90704-186C-4481-8439-A9FC64D10855}" srcOrd="1" destOrd="0" presId="urn:microsoft.com/office/officeart/2005/8/layout/hierarchy3"/>
    <dgm:cxn modelId="{AD3235D0-2435-4212-9952-4A9193AD6C83}" type="presOf" srcId="{2B7C88FF-3EBF-4E90-AD8E-E62B52FB5E7D}" destId="{B78D9E14-24B1-451E-B050-E963DBDCBBD7}" srcOrd="0" destOrd="0" presId="urn:microsoft.com/office/officeart/2005/8/layout/hierarchy3"/>
    <dgm:cxn modelId="{782B96D3-1E82-4BCD-A6EA-14A94C531A4C}" type="presOf" srcId="{3E8346A1-8C9A-48A6-A062-B02AB38535A9}" destId="{F1A042AE-3828-4FA2-92CD-0A01CAEC4860}" srcOrd="0" destOrd="0" presId="urn:microsoft.com/office/officeart/2005/8/layout/hierarchy3"/>
    <dgm:cxn modelId="{EE8A7EDB-FDC0-4E12-87B3-231BB6E33F47}" type="presOf" srcId="{F562B0C2-ADA2-40C1-8952-4E46FAC8B368}" destId="{90894261-D755-4D09-92A0-56BA8478105C}" srcOrd="0" destOrd="0" presId="urn:microsoft.com/office/officeart/2005/8/layout/hierarchy3"/>
    <dgm:cxn modelId="{D0D3B0E8-67B1-4574-B0D9-6203B7320CAB}" srcId="{EB9200FD-C465-4C00-B332-693C600C2CFB}" destId="{97C7B93D-0977-4E70-9B2E-63F0FB5D1A41}" srcOrd="0" destOrd="0" parTransId="{FE32DD19-AFAC-47E5-8165-12BE0954F78C}" sibTransId="{5C77BA5D-0095-434E-B525-F0488CAAA34B}"/>
    <dgm:cxn modelId="{ED4579F3-C85A-4D5A-A4CE-F22519125B5D}" type="presOf" srcId="{97C7B93D-0977-4E70-9B2E-63F0FB5D1A41}" destId="{F03943D6-2827-4F87-B439-08B35C813CA8}" srcOrd="0" destOrd="0" presId="urn:microsoft.com/office/officeart/2005/8/layout/hierarchy3"/>
    <dgm:cxn modelId="{B342FCF9-0C30-4822-BACF-E8169B8849E9}" srcId="{28914C27-1987-4812-BDB0-18683A7B5941}" destId="{806DD123-3746-4653-9E4A-6153497AECED}" srcOrd="1" destOrd="0" parTransId="{878095BB-9DBC-4384-98D5-47B003974052}" sibTransId="{A53A21D1-C99D-42E7-B468-386F88387636}"/>
    <dgm:cxn modelId="{0A22A8FA-30E7-4FA5-A5D6-2173E2A69F6B}" type="presOf" srcId="{CBF4C314-DE25-482B-B28A-9880CE38ADF6}" destId="{67CCC6C1-080F-492A-8C40-3019D3F87845}" srcOrd="0" destOrd="0" presId="urn:microsoft.com/office/officeart/2005/8/layout/hierarchy3"/>
    <dgm:cxn modelId="{472ADEFC-A514-4B25-9FCF-3C7380995394}" srcId="{28914C27-1987-4812-BDB0-18683A7B5941}" destId="{AD5849BB-FC56-4B16-BB46-445362ACD82B}" srcOrd="0" destOrd="0" parTransId="{289039A0-F2DA-43D7-9864-B744B1928754}" sibTransId="{726CA09C-8D0E-4BA4-A809-ED66E5AD2801}"/>
    <dgm:cxn modelId="{0B1B7EFD-C0EE-41B7-9E50-25BC30886EF4}" type="presOf" srcId="{E3AE67BF-47A7-4DBB-9BFB-7B6B2F781EB1}" destId="{C704EA5C-0778-45BD-8194-EA3B92FB48B1}" srcOrd="0" destOrd="0" presId="urn:microsoft.com/office/officeart/2005/8/layout/hierarchy3"/>
    <dgm:cxn modelId="{30A27597-8D62-4ABF-A155-5002DB8ACC95}" type="presParOf" srcId="{F452BBDA-851C-4468-BA49-31CBD81B9609}" destId="{55C709E6-7E12-482F-944B-09887BD52D2B}" srcOrd="0" destOrd="0" presId="urn:microsoft.com/office/officeart/2005/8/layout/hierarchy3"/>
    <dgm:cxn modelId="{42070695-3500-473E-B3B7-829A9CE3E8EF}" type="presParOf" srcId="{55C709E6-7E12-482F-944B-09887BD52D2B}" destId="{3EA5EE09-443B-43D6-BBB6-0F2B1ECB7238}" srcOrd="0" destOrd="0" presId="urn:microsoft.com/office/officeart/2005/8/layout/hierarchy3"/>
    <dgm:cxn modelId="{CF207F30-084D-4CCB-BF10-82F8A7E4D7A4}" type="presParOf" srcId="{3EA5EE09-443B-43D6-BBB6-0F2B1ECB7238}" destId="{F03943D6-2827-4F87-B439-08B35C813CA8}" srcOrd="0" destOrd="0" presId="urn:microsoft.com/office/officeart/2005/8/layout/hierarchy3"/>
    <dgm:cxn modelId="{32ECB642-FB1E-4799-BE20-48985FBE1564}" type="presParOf" srcId="{3EA5EE09-443B-43D6-BBB6-0F2B1ECB7238}" destId="{A4BC1682-B10E-468C-907C-68E04BDC04B2}" srcOrd="1" destOrd="0" presId="urn:microsoft.com/office/officeart/2005/8/layout/hierarchy3"/>
    <dgm:cxn modelId="{4C863B11-173F-46B6-A35F-DE28E9326FDE}" type="presParOf" srcId="{55C709E6-7E12-482F-944B-09887BD52D2B}" destId="{307E3839-A73B-474D-8DE9-CFBC2181AE60}" srcOrd="1" destOrd="0" presId="urn:microsoft.com/office/officeart/2005/8/layout/hierarchy3"/>
    <dgm:cxn modelId="{26FC6BC3-A3F7-4A3D-86FD-5FF64C851B24}" type="presParOf" srcId="{307E3839-A73B-474D-8DE9-CFBC2181AE60}" destId="{90894261-D755-4D09-92A0-56BA8478105C}" srcOrd="0" destOrd="0" presId="urn:microsoft.com/office/officeart/2005/8/layout/hierarchy3"/>
    <dgm:cxn modelId="{A40D267A-F2B2-4342-AB60-8533E2420EA3}" type="presParOf" srcId="{307E3839-A73B-474D-8DE9-CFBC2181AE60}" destId="{22E68C92-8115-4CA6-9282-56D761E7FBB6}" srcOrd="1" destOrd="0" presId="urn:microsoft.com/office/officeart/2005/8/layout/hierarchy3"/>
    <dgm:cxn modelId="{CF64397E-CF1B-4AF9-9632-0387593D6ED2}" type="presParOf" srcId="{F452BBDA-851C-4468-BA49-31CBD81B9609}" destId="{A6EE8538-D262-4AFD-8940-1C3D7EE60322}" srcOrd="1" destOrd="0" presId="urn:microsoft.com/office/officeart/2005/8/layout/hierarchy3"/>
    <dgm:cxn modelId="{5E6B9C33-ECF1-4741-8520-8FF70ED3C490}" type="presParOf" srcId="{A6EE8538-D262-4AFD-8940-1C3D7EE60322}" destId="{5D294C59-5F26-465E-B6FE-C5BC9570FF09}" srcOrd="0" destOrd="0" presId="urn:microsoft.com/office/officeart/2005/8/layout/hierarchy3"/>
    <dgm:cxn modelId="{651E410A-D5B3-4906-8049-80C33EC8BDA5}" type="presParOf" srcId="{5D294C59-5F26-465E-B6FE-C5BC9570FF09}" destId="{C704EA5C-0778-45BD-8194-EA3B92FB48B1}" srcOrd="0" destOrd="0" presId="urn:microsoft.com/office/officeart/2005/8/layout/hierarchy3"/>
    <dgm:cxn modelId="{398602B8-2FE7-4FC8-B8E2-B5EB809D280E}" type="presParOf" srcId="{5D294C59-5F26-465E-B6FE-C5BC9570FF09}" destId="{B16777B8-32B5-4FFE-81C3-BA524A757993}" srcOrd="1" destOrd="0" presId="urn:microsoft.com/office/officeart/2005/8/layout/hierarchy3"/>
    <dgm:cxn modelId="{86F3900E-8D67-4765-91BD-8E4DE0AB4FB9}" type="presParOf" srcId="{A6EE8538-D262-4AFD-8940-1C3D7EE60322}" destId="{C21FEA62-9083-4D34-BC24-5BD3D3BD4F8F}" srcOrd="1" destOrd="0" presId="urn:microsoft.com/office/officeart/2005/8/layout/hierarchy3"/>
    <dgm:cxn modelId="{C319733D-12C5-4654-AA73-148E58E8FB92}" type="presParOf" srcId="{C21FEA62-9083-4D34-BC24-5BD3D3BD4F8F}" destId="{17324D8E-A5CE-470E-A0B4-87F1DFA5E683}" srcOrd="0" destOrd="0" presId="urn:microsoft.com/office/officeart/2005/8/layout/hierarchy3"/>
    <dgm:cxn modelId="{CB17B990-F7B1-4371-9F6A-C7AC9452C71A}" type="presParOf" srcId="{C21FEA62-9083-4D34-BC24-5BD3D3BD4F8F}" destId="{89665A3E-6EF1-41E3-B8F8-2C94B0A9509E}" srcOrd="1" destOrd="0" presId="urn:microsoft.com/office/officeart/2005/8/layout/hierarchy3"/>
    <dgm:cxn modelId="{631852EA-F8AC-41EA-8B9B-876DAE573204}" type="presParOf" srcId="{F452BBDA-851C-4468-BA49-31CBD81B9609}" destId="{9C39E120-F42B-4E29-AC9A-B7EEA6AB7DCF}" srcOrd="2" destOrd="0" presId="urn:microsoft.com/office/officeart/2005/8/layout/hierarchy3"/>
    <dgm:cxn modelId="{14B2DE2C-CC78-4782-8B8B-B8FD7CADD5BC}" type="presParOf" srcId="{9C39E120-F42B-4E29-AC9A-B7EEA6AB7DCF}" destId="{484CD0C8-9E04-4612-822E-BEEA17438737}" srcOrd="0" destOrd="0" presId="urn:microsoft.com/office/officeart/2005/8/layout/hierarchy3"/>
    <dgm:cxn modelId="{795A6BAF-79EE-4CCE-9B70-978526BBA550}" type="presParOf" srcId="{484CD0C8-9E04-4612-822E-BEEA17438737}" destId="{67CCC6C1-080F-492A-8C40-3019D3F87845}" srcOrd="0" destOrd="0" presId="urn:microsoft.com/office/officeart/2005/8/layout/hierarchy3"/>
    <dgm:cxn modelId="{8EAF0AAF-D6E9-424C-BD91-B3BF25734833}" type="presParOf" srcId="{484CD0C8-9E04-4612-822E-BEEA17438737}" destId="{F3A90704-186C-4481-8439-A9FC64D10855}" srcOrd="1" destOrd="0" presId="urn:microsoft.com/office/officeart/2005/8/layout/hierarchy3"/>
    <dgm:cxn modelId="{90A7F83D-45CC-4352-8F24-2E72F4136B83}" type="presParOf" srcId="{9C39E120-F42B-4E29-AC9A-B7EEA6AB7DCF}" destId="{8CFDA866-00D9-4853-8354-6D52B98E1E17}" srcOrd="1" destOrd="0" presId="urn:microsoft.com/office/officeart/2005/8/layout/hierarchy3"/>
    <dgm:cxn modelId="{A61C8FFB-043A-44B2-A262-9B6E85FFFC1B}" type="presParOf" srcId="{8CFDA866-00D9-4853-8354-6D52B98E1E17}" destId="{F1A042AE-3828-4FA2-92CD-0A01CAEC4860}" srcOrd="0" destOrd="0" presId="urn:microsoft.com/office/officeart/2005/8/layout/hierarchy3"/>
    <dgm:cxn modelId="{BE5559B3-A9B8-4F9A-A96D-AAE8A0020336}" type="presParOf" srcId="{8CFDA866-00D9-4853-8354-6D52B98E1E17}" destId="{917C4867-165E-4B07-8E18-164D01678ED2}" srcOrd="1" destOrd="0" presId="urn:microsoft.com/office/officeart/2005/8/layout/hierarchy3"/>
    <dgm:cxn modelId="{A73454F8-805B-4705-A5D5-FD280065070F}" type="presParOf" srcId="{8CFDA866-00D9-4853-8354-6D52B98E1E17}" destId="{81EB98C1-2E23-4D80-92FA-E3EF0BD313B4}" srcOrd="2" destOrd="0" presId="urn:microsoft.com/office/officeart/2005/8/layout/hierarchy3"/>
    <dgm:cxn modelId="{CAD9A054-955A-4C82-9669-D8AD6F8CA6D2}" type="presParOf" srcId="{8CFDA866-00D9-4853-8354-6D52B98E1E17}" destId="{B78D9E14-24B1-451E-B050-E963DBDCBBD7}" srcOrd="3" destOrd="0" presId="urn:microsoft.com/office/officeart/2005/8/layout/hierarchy3"/>
    <dgm:cxn modelId="{8460BCC0-67AD-485F-ADEB-DE5CC9B1FDAC}" type="presParOf" srcId="{F452BBDA-851C-4468-BA49-31CBD81B9609}" destId="{4E298C4B-7116-407A-9504-DF51771AAA3F}" srcOrd="3" destOrd="0" presId="urn:microsoft.com/office/officeart/2005/8/layout/hierarchy3"/>
    <dgm:cxn modelId="{E5D42191-B285-46E0-BB40-CDC3DB60B693}" type="presParOf" srcId="{4E298C4B-7116-407A-9504-DF51771AAA3F}" destId="{8A70A724-65C4-478D-9B2E-67B2D843AF74}" srcOrd="0" destOrd="0" presId="urn:microsoft.com/office/officeart/2005/8/layout/hierarchy3"/>
    <dgm:cxn modelId="{EB7E934D-8CB1-4C5D-84F4-AFBDC3A136D1}" type="presParOf" srcId="{8A70A724-65C4-478D-9B2E-67B2D843AF74}" destId="{D9F8DA9C-FC4C-41AC-9C52-076CD8D887B5}" srcOrd="0" destOrd="0" presId="urn:microsoft.com/office/officeart/2005/8/layout/hierarchy3"/>
    <dgm:cxn modelId="{80C69196-3DDE-4454-AEE4-409CC1045BD5}" type="presParOf" srcId="{8A70A724-65C4-478D-9B2E-67B2D843AF74}" destId="{F7890AB6-C49D-4E38-B90D-C547F4C6016E}" srcOrd="1" destOrd="0" presId="urn:microsoft.com/office/officeart/2005/8/layout/hierarchy3"/>
    <dgm:cxn modelId="{5E4B4DB8-CEC4-4AB1-95FC-0FD28B126B6D}" type="presParOf" srcId="{4E298C4B-7116-407A-9504-DF51771AAA3F}" destId="{37FC867F-F2C1-45EC-9C0C-40B3C9FABA2D}" srcOrd="1" destOrd="0" presId="urn:microsoft.com/office/officeart/2005/8/layout/hierarchy3"/>
    <dgm:cxn modelId="{CCAE3497-41AC-4AFA-9E5D-842B4B713F24}" type="presParOf" srcId="{37FC867F-F2C1-45EC-9C0C-40B3C9FABA2D}" destId="{1BBFBAC1-CD50-4C33-97D3-F851B7BEABF7}" srcOrd="0" destOrd="0" presId="urn:microsoft.com/office/officeart/2005/8/layout/hierarchy3"/>
    <dgm:cxn modelId="{45404AA8-E924-42D8-9E04-F22746345DB3}" type="presParOf" srcId="{37FC867F-F2C1-45EC-9C0C-40B3C9FABA2D}" destId="{219C06D5-743A-4C8F-B419-82D0F5A9AE79}" srcOrd="1" destOrd="0" presId="urn:microsoft.com/office/officeart/2005/8/layout/hierarchy3"/>
    <dgm:cxn modelId="{17B50D9A-569F-4C47-8E4E-FEAC9A949916}" type="presParOf" srcId="{37FC867F-F2C1-45EC-9C0C-40B3C9FABA2D}" destId="{61B9A6A2-2D25-4FED-847B-056B19B5C2F2}" srcOrd="2" destOrd="0" presId="urn:microsoft.com/office/officeart/2005/8/layout/hierarchy3"/>
    <dgm:cxn modelId="{F579DF71-A6F8-493E-B195-458567B9DDED}" type="presParOf" srcId="{37FC867F-F2C1-45EC-9C0C-40B3C9FABA2D}" destId="{B23EB8A9-4B23-4E24-89FC-15A126EA47A0}"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1DEC-EF3D-4C4A-ACFA-140A679CEE94}">
      <dsp:nvSpPr>
        <dsp:cNvPr id="0" name=""/>
        <dsp:cNvSpPr/>
      </dsp:nvSpPr>
      <dsp:spPr>
        <a:xfrm rot="5400000">
          <a:off x="-289435" y="295165"/>
          <a:ext cx="1929572" cy="1350700"/>
        </a:xfrm>
        <a:prstGeom prst="chevron">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Just Copy</a:t>
          </a:r>
        </a:p>
      </dsp:txBody>
      <dsp:txXfrm rot="-5400000">
        <a:off x="1" y="681079"/>
        <a:ext cx="1350700" cy="578872"/>
      </dsp:txXfrm>
    </dsp:sp>
    <dsp:sp modelId="{13AD0CBD-FF90-41DF-BA5B-5E70B1375C93}">
      <dsp:nvSpPr>
        <dsp:cNvPr id="0" name=""/>
        <dsp:cNvSpPr/>
      </dsp:nvSpPr>
      <dsp:spPr>
        <a:xfrm rot="5400000">
          <a:off x="4112239" y="-2761538"/>
          <a:ext cx="1254221" cy="6777299"/>
        </a:xfrm>
        <a:prstGeom prst="round2Same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Copy tool</a:t>
          </a:r>
        </a:p>
      </dsp:txBody>
      <dsp:txXfrm rot="-5400000">
        <a:off x="1350700" y="61227"/>
        <a:ext cx="6716073" cy="1131769"/>
      </dsp:txXfrm>
    </dsp:sp>
    <dsp:sp modelId="{98230807-B21A-4ECB-9696-34F845D21593}">
      <dsp:nvSpPr>
        <dsp:cNvPr id="0" name=""/>
        <dsp:cNvSpPr/>
      </dsp:nvSpPr>
      <dsp:spPr>
        <a:xfrm rot="5400000">
          <a:off x="-289435" y="2033983"/>
          <a:ext cx="1929572" cy="1350700"/>
        </a:xfrm>
        <a:prstGeom prst="chevron">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Some Transforms</a:t>
          </a:r>
        </a:p>
      </dsp:txBody>
      <dsp:txXfrm rot="-5400000">
        <a:off x="1" y="2419897"/>
        <a:ext cx="1350700" cy="578872"/>
      </dsp:txXfrm>
    </dsp:sp>
    <dsp:sp modelId="{1354CF2C-8F3A-4AAF-B424-03045F6E78F8}">
      <dsp:nvSpPr>
        <dsp:cNvPr id="0" name=""/>
        <dsp:cNvSpPr/>
      </dsp:nvSpPr>
      <dsp:spPr>
        <a:xfrm rot="5400000">
          <a:off x="4111909" y="-1016661"/>
          <a:ext cx="1254881" cy="6777299"/>
        </a:xfrm>
        <a:prstGeom prst="round2Same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Data Pipeline</a:t>
          </a:r>
        </a:p>
        <a:p>
          <a:pPr marL="228600" lvl="1" indent="-228600" algn="l" defTabSz="1066800">
            <a:lnSpc>
              <a:spcPct val="90000"/>
            </a:lnSpc>
            <a:spcBef>
              <a:spcPct val="0"/>
            </a:spcBef>
            <a:spcAft>
              <a:spcPct val="15000"/>
            </a:spcAft>
            <a:buChar char="•"/>
          </a:pPr>
          <a:r>
            <a:rPr lang="en-US" sz="2400" kern="1200" dirty="0"/>
            <a:t>T-SQL</a:t>
          </a:r>
        </a:p>
        <a:p>
          <a:pPr marL="228600" lvl="1" indent="-228600" algn="l" defTabSz="1066800">
            <a:lnSpc>
              <a:spcPct val="90000"/>
            </a:lnSpc>
            <a:spcBef>
              <a:spcPct val="0"/>
            </a:spcBef>
            <a:spcAft>
              <a:spcPct val="15000"/>
            </a:spcAft>
            <a:buChar char="•"/>
          </a:pPr>
          <a:r>
            <a:rPr lang="en-US" sz="2400" kern="1200" dirty="0"/>
            <a:t>Dataflow</a:t>
          </a:r>
        </a:p>
      </dsp:txBody>
      <dsp:txXfrm rot="-5400000">
        <a:off x="1350700" y="1805806"/>
        <a:ext cx="6716041" cy="1132365"/>
      </dsp:txXfrm>
    </dsp:sp>
    <dsp:sp modelId="{95477019-E5B0-4B9F-B7AB-0CA03B62317A}">
      <dsp:nvSpPr>
        <dsp:cNvPr id="0" name=""/>
        <dsp:cNvSpPr/>
      </dsp:nvSpPr>
      <dsp:spPr>
        <a:xfrm rot="5400000">
          <a:off x="-289435" y="3772801"/>
          <a:ext cx="1929572" cy="1350700"/>
        </a:xfrm>
        <a:prstGeom prst="chevron">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rPr>
            <a:t>Complex Transforms</a:t>
          </a:r>
        </a:p>
      </dsp:txBody>
      <dsp:txXfrm rot="-5400000">
        <a:off x="1" y="4158715"/>
        <a:ext cx="1350700" cy="578872"/>
      </dsp:txXfrm>
    </dsp:sp>
    <dsp:sp modelId="{35315B84-B7B5-47CA-A91B-92799AC81A09}">
      <dsp:nvSpPr>
        <dsp:cNvPr id="0" name=""/>
        <dsp:cNvSpPr/>
      </dsp:nvSpPr>
      <dsp:spPr>
        <a:xfrm rot="5400000">
          <a:off x="4112239" y="721826"/>
          <a:ext cx="1254221" cy="6777299"/>
        </a:xfrm>
        <a:prstGeom prst="round2Same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Spark Notebook</a:t>
          </a:r>
        </a:p>
      </dsp:txBody>
      <dsp:txXfrm rot="-5400000">
        <a:off x="1350700" y="3544591"/>
        <a:ext cx="6716073" cy="1131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1DEC-EF3D-4C4A-ACFA-140A679CEE94}">
      <dsp:nvSpPr>
        <dsp:cNvPr id="0" name=""/>
        <dsp:cNvSpPr/>
      </dsp:nvSpPr>
      <dsp:spPr>
        <a:xfrm rot="5400000">
          <a:off x="-289718" y="292805"/>
          <a:ext cx="1931458" cy="1352020"/>
        </a:xfrm>
        <a:prstGeom prst="chevron">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No code</a:t>
          </a:r>
        </a:p>
      </dsp:txBody>
      <dsp:txXfrm rot="-5400000">
        <a:off x="1" y="679096"/>
        <a:ext cx="1352020" cy="579438"/>
      </dsp:txXfrm>
    </dsp:sp>
    <dsp:sp modelId="{13AD0CBD-FF90-41DF-BA5B-5E70B1375C93}">
      <dsp:nvSpPr>
        <dsp:cNvPr id="0" name=""/>
        <dsp:cNvSpPr/>
      </dsp:nvSpPr>
      <dsp:spPr>
        <a:xfrm rot="5400000">
          <a:off x="4112286" y="-2760265"/>
          <a:ext cx="1255447" cy="6775979"/>
        </a:xfrm>
        <a:prstGeom prst="round2Same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Copy tool</a:t>
          </a:r>
        </a:p>
      </dsp:txBody>
      <dsp:txXfrm rot="-5400000">
        <a:off x="1352020" y="61287"/>
        <a:ext cx="6714693" cy="1132875"/>
      </dsp:txXfrm>
    </dsp:sp>
    <dsp:sp modelId="{98230807-B21A-4ECB-9696-34F845D21593}">
      <dsp:nvSpPr>
        <dsp:cNvPr id="0" name=""/>
        <dsp:cNvSpPr/>
      </dsp:nvSpPr>
      <dsp:spPr>
        <a:xfrm rot="5400000">
          <a:off x="-289718" y="2033323"/>
          <a:ext cx="1931458" cy="1352020"/>
        </a:xfrm>
        <a:prstGeom prst="chevron">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t>Low Code</a:t>
          </a:r>
        </a:p>
      </dsp:txBody>
      <dsp:txXfrm rot="-5400000">
        <a:off x="1" y="2419614"/>
        <a:ext cx="1352020" cy="579438"/>
      </dsp:txXfrm>
    </dsp:sp>
    <dsp:sp modelId="{1354CF2C-8F3A-4AAF-B424-03045F6E78F8}">
      <dsp:nvSpPr>
        <dsp:cNvPr id="0" name=""/>
        <dsp:cNvSpPr/>
      </dsp:nvSpPr>
      <dsp:spPr>
        <a:xfrm rot="5400000">
          <a:off x="4112286" y="-1016661"/>
          <a:ext cx="1255447" cy="6775979"/>
        </a:xfrm>
        <a:prstGeom prst="round2Same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Dataflow</a:t>
          </a:r>
        </a:p>
        <a:p>
          <a:pPr marL="228600" lvl="1" indent="-228600" algn="l" defTabSz="933450">
            <a:lnSpc>
              <a:spcPct val="90000"/>
            </a:lnSpc>
            <a:spcBef>
              <a:spcPct val="0"/>
            </a:spcBef>
            <a:spcAft>
              <a:spcPct val="15000"/>
            </a:spcAft>
            <a:buChar char="•"/>
          </a:pPr>
          <a:r>
            <a:rPr lang="en-US" sz="2100" kern="1200" dirty="0"/>
            <a:t>Data pipeline</a:t>
          </a:r>
        </a:p>
      </dsp:txBody>
      <dsp:txXfrm rot="-5400000">
        <a:off x="1352020" y="1804891"/>
        <a:ext cx="6714693" cy="1132875"/>
      </dsp:txXfrm>
    </dsp:sp>
    <dsp:sp modelId="{95477019-E5B0-4B9F-B7AB-0CA03B62317A}">
      <dsp:nvSpPr>
        <dsp:cNvPr id="0" name=""/>
        <dsp:cNvSpPr/>
      </dsp:nvSpPr>
      <dsp:spPr>
        <a:xfrm rot="5400000">
          <a:off x="-289718" y="3773840"/>
          <a:ext cx="1931458" cy="1352020"/>
        </a:xfrm>
        <a:prstGeom prst="chevron">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High code</a:t>
          </a:r>
        </a:p>
      </dsp:txBody>
      <dsp:txXfrm rot="-5400000">
        <a:off x="1" y="4160131"/>
        <a:ext cx="1352020" cy="579438"/>
      </dsp:txXfrm>
    </dsp:sp>
    <dsp:sp modelId="{35315B84-B7B5-47CA-A91B-92799AC81A09}">
      <dsp:nvSpPr>
        <dsp:cNvPr id="0" name=""/>
        <dsp:cNvSpPr/>
      </dsp:nvSpPr>
      <dsp:spPr>
        <a:xfrm rot="5400000">
          <a:off x="4112286" y="723856"/>
          <a:ext cx="1255447" cy="6775979"/>
        </a:xfrm>
        <a:prstGeom prst="round2Same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T-SQL</a:t>
          </a:r>
        </a:p>
        <a:p>
          <a:pPr marL="228600" lvl="1" indent="-228600" algn="l" defTabSz="933450">
            <a:lnSpc>
              <a:spcPct val="90000"/>
            </a:lnSpc>
            <a:spcBef>
              <a:spcPct val="0"/>
            </a:spcBef>
            <a:spcAft>
              <a:spcPct val="15000"/>
            </a:spcAft>
            <a:buChar char="•"/>
          </a:pPr>
          <a:r>
            <a:rPr lang="en-US" sz="2100" kern="1200" dirty="0"/>
            <a:t>Spark Notebook</a:t>
          </a:r>
        </a:p>
        <a:p>
          <a:pPr marL="228600" lvl="1" indent="-228600" algn="l" defTabSz="933450">
            <a:lnSpc>
              <a:spcPct val="90000"/>
            </a:lnSpc>
            <a:spcBef>
              <a:spcPct val="0"/>
            </a:spcBef>
            <a:spcAft>
              <a:spcPct val="15000"/>
            </a:spcAft>
            <a:buChar char="•"/>
          </a:pPr>
          <a:r>
            <a:rPr lang="en-US" sz="2100" kern="1200" dirty="0"/>
            <a:t>Spark Job Definition</a:t>
          </a:r>
        </a:p>
      </dsp:txBody>
      <dsp:txXfrm rot="-5400000">
        <a:off x="1352020" y="3545408"/>
        <a:ext cx="6714693" cy="1132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1DEC-EF3D-4C4A-ACFA-140A679CEE94}">
      <dsp:nvSpPr>
        <dsp:cNvPr id="0" name=""/>
        <dsp:cNvSpPr/>
      </dsp:nvSpPr>
      <dsp:spPr>
        <a:xfrm rot="5400000">
          <a:off x="-260678" y="263444"/>
          <a:ext cx="1737858" cy="1216500"/>
        </a:xfrm>
        <a:prstGeom prst="chevron">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Small</a:t>
          </a:r>
        </a:p>
      </dsp:txBody>
      <dsp:txXfrm rot="-5400000">
        <a:off x="1" y="611015"/>
        <a:ext cx="1216500" cy="521358"/>
      </dsp:txXfrm>
    </dsp:sp>
    <dsp:sp modelId="{13AD0CBD-FF90-41DF-BA5B-5E70B1375C93}">
      <dsp:nvSpPr>
        <dsp:cNvPr id="0" name=""/>
        <dsp:cNvSpPr/>
      </dsp:nvSpPr>
      <dsp:spPr>
        <a:xfrm rot="5400000">
          <a:off x="5552865" y="-4336364"/>
          <a:ext cx="1129607" cy="9802337"/>
        </a:xfrm>
        <a:prstGeom prst="round2Same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kern="1200" dirty="0"/>
            <a:t>Dataflows</a:t>
          </a:r>
          <a:endParaRPr lang="en-US" sz="4400" kern="1200" dirty="0"/>
        </a:p>
      </dsp:txBody>
      <dsp:txXfrm rot="-5400000">
        <a:off x="1216501" y="55143"/>
        <a:ext cx="9747194" cy="1019321"/>
      </dsp:txXfrm>
    </dsp:sp>
    <dsp:sp modelId="{988A4058-408B-4D8C-86A0-7926BE8E1CCA}">
      <dsp:nvSpPr>
        <dsp:cNvPr id="0" name=""/>
        <dsp:cNvSpPr/>
      </dsp:nvSpPr>
      <dsp:spPr>
        <a:xfrm rot="5400000">
          <a:off x="-260678" y="1808718"/>
          <a:ext cx="1737858" cy="1216500"/>
        </a:xfrm>
        <a:prstGeom prst="chevron">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Large</a:t>
          </a:r>
        </a:p>
      </dsp:txBody>
      <dsp:txXfrm rot="-5400000">
        <a:off x="1" y="2156289"/>
        <a:ext cx="1216500" cy="521358"/>
      </dsp:txXfrm>
    </dsp:sp>
    <dsp:sp modelId="{39759588-5697-4A37-B355-E065D249A118}">
      <dsp:nvSpPr>
        <dsp:cNvPr id="0" name=""/>
        <dsp:cNvSpPr/>
      </dsp:nvSpPr>
      <dsp:spPr>
        <a:xfrm rot="5400000">
          <a:off x="5552865" y="-2788324"/>
          <a:ext cx="1129607" cy="9802337"/>
        </a:xfrm>
        <a:prstGeom prst="round2Same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Copy tool</a:t>
          </a:r>
        </a:p>
        <a:p>
          <a:pPr marL="285750" lvl="1" indent="-285750" algn="l" defTabSz="1422400">
            <a:lnSpc>
              <a:spcPct val="90000"/>
            </a:lnSpc>
            <a:spcBef>
              <a:spcPct val="0"/>
            </a:spcBef>
            <a:spcAft>
              <a:spcPct val="15000"/>
            </a:spcAft>
            <a:buChar char="•"/>
          </a:pPr>
          <a:r>
            <a:rPr lang="en-US" sz="3200" kern="1200" dirty="0"/>
            <a:t>Copy activity</a:t>
          </a:r>
        </a:p>
      </dsp:txBody>
      <dsp:txXfrm rot="-5400000">
        <a:off x="1216501" y="1603183"/>
        <a:ext cx="9747194" cy="1019321"/>
      </dsp:txXfrm>
    </dsp:sp>
    <dsp:sp modelId="{8127F724-0527-48BD-8B45-7A8FEF76ADE2}">
      <dsp:nvSpPr>
        <dsp:cNvPr id="0" name=""/>
        <dsp:cNvSpPr/>
      </dsp:nvSpPr>
      <dsp:spPr>
        <a:xfrm rot="5400000">
          <a:off x="-260678" y="3353993"/>
          <a:ext cx="1737858" cy="1216500"/>
        </a:xfrm>
        <a:prstGeom prst="chevron">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bg1"/>
              </a:solidFill>
            </a:rPr>
            <a:t>Any/</a:t>
          </a:r>
          <a:br>
            <a:rPr lang="en-US" sz="1600" kern="1200" dirty="0">
              <a:solidFill>
                <a:schemeClr val="bg1"/>
              </a:solidFill>
            </a:rPr>
          </a:br>
          <a:r>
            <a:rPr lang="en-US" sz="1600" kern="1200" dirty="0">
              <a:solidFill>
                <a:schemeClr val="bg1"/>
              </a:solidFill>
            </a:rPr>
            <a:t>Depends</a:t>
          </a:r>
        </a:p>
      </dsp:txBody>
      <dsp:txXfrm rot="-5400000">
        <a:off x="1" y="3701564"/>
        <a:ext cx="1216500" cy="521358"/>
      </dsp:txXfrm>
    </dsp:sp>
    <dsp:sp modelId="{FB93EA35-D557-4F8C-897F-AD9B4EE019C3}">
      <dsp:nvSpPr>
        <dsp:cNvPr id="0" name=""/>
        <dsp:cNvSpPr/>
      </dsp:nvSpPr>
      <dsp:spPr>
        <a:xfrm rot="5400000">
          <a:off x="5552865" y="-1243050"/>
          <a:ext cx="1129607" cy="9802337"/>
        </a:xfrm>
        <a:prstGeom prst="round2Same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t>Notebook</a:t>
          </a:r>
        </a:p>
        <a:p>
          <a:pPr marL="285750" lvl="1" indent="-285750" algn="l" defTabSz="1422400">
            <a:lnSpc>
              <a:spcPct val="90000"/>
            </a:lnSpc>
            <a:spcBef>
              <a:spcPct val="0"/>
            </a:spcBef>
            <a:spcAft>
              <a:spcPct val="15000"/>
            </a:spcAft>
            <a:buChar char="•"/>
          </a:pPr>
          <a:r>
            <a:rPr lang="en-US" sz="3200" kern="1200" dirty="0"/>
            <a:t>T-SQL</a:t>
          </a:r>
        </a:p>
      </dsp:txBody>
      <dsp:txXfrm rot="-5400000">
        <a:off x="1216501" y="3148457"/>
        <a:ext cx="9747194" cy="1019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943D6-2827-4F87-B439-08B35C813CA8}">
      <dsp:nvSpPr>
        <dsp:cNvPr id="0" name=""/>
        <dsp:cNvSpPr/>
      </dsp:nvSpPr>
      <dsp:spPr>
        <a:xfrm>
          <a:off x="2017" y="387926"/>
          <a:ext cx="2318905" cy="11594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Copy activity</a:t>
          </a:r>
        </a:p>
      </dsp:txBody>
      <dsp:txXfrm>
        <a:off x="35976" y="421885"/>
        <a:ext cx="2250987" cy="1091534"/>
      </dsp:txXfrm>
    </dsp:sp>
    <dsp:sp modelId="{90894261-D755-4D09-92A0-56BA8478105C}">
      <dsp:nvSpPr>
        <dsp:cNvPr id="0" name=""/>
        <dsp:cNvSpPr/>
      </dsp:nvSpPr>
      <dsp:spPr>
        <a:xfrm>
          <a:off x="233908" y="1547379"/>
          <a:ext cx="231890" cy="869589"/>
        </a:xfrm>
        <a:custGeom>
          <a:avLst/>
          <a:gdLst/>
          <a:ahLst/>
          <a:cxnLst/>
          <a:rect l="0" t="0" r="0" b="0"/>
          <a:pathLst>
            <a:path>
              <a:moveTo>
                <a:pt x="0" y="0"/>
              </a:moveTo>
              <a:lnTo>
                <a:pt x="0" y="869589"/>
              </a:lnTo>
              <a:lnTo>
                <a:pt x="231890" y="8695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E68C92-8115-4CA6-9282-56D761E7FBB6}">
      <dsp:nvSpPr>
        <dsp:cNvPr id="0" name=""/>
        <dsp:cNvSpPr/>
      </dsp:nvSpPr>
      <dsp:spPr>
        <a:xfrm>
          <a:off x="465798" y="1837242"/>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 Pipeline</a:t>
          </a:r>
        </a:p>
      </dsp:txBody>
      <dsp:txXfrm>
        <a:off x="499757" y="1871201"/>
        <a:ext cx="1787206" cy="1091534"/>
      </dsp:txXfrm>
    </dsp:sp>
    <dsp:sp modelId="{C704EA5C-0778-45BD-8194-EA3B92FB48B1}">
      <dsp:nvSpPr>
        <dsp:cNvPr id="0" name=""/>
        <dsp:cNvSpPr/>
      </dsp:nvSpPr>
      <dsp:spPr>
        <a:xfrm>
          <a:off x="2900649" y="387926"/>
          <a:ext cx="2318905" cy="11594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T-SQL scripts</a:t>
          </a:r>
        </a:p>
      </dsp:txBody>
      <dsp:txXfrm>
        <a:off x="2934608" y="421885"/>
        <a:ext cx="2250987" cy="1091534"/>
      </dsp:txXfrm>
    </dsp:sp>
    <dsp:sp modelId="{17324D8E-A5CE-470E-A0B4-87F1DFA5E683}">
      <dsp:nvSpPr>
        <dsp:cNvPr id="0" name=""/>
        <dsp:cNvSpPr/>
      </dsp:nvSpPr>
      <dsp:spPr>
        <a:xfrm>
          <a:off x="3132540" y="1547379"/>
          <a:ext cx="231890" cy="869589"/>
        </a:xfrm>
        <a:custGeom>
          <a:avLst/>
          <a:gdLst/>
          <a:ahLst/>
          <a:cxnLst/>
          <a:rect l="0" t="0" r="0" b="0"/>
          <a:pathLst>
            <a:path>
              <a:moveTo>
                <a:pt x="0" y="0"/>
              </a:moveTo>
              <a:lnTo>
                <a:pt x="0" y="869589"/>
              </a:lnTo>
              <a:lnTo>
                <a:pt x="231890" y="8695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665A3E-6EF1-41E3-B8F8-2C94B0A9509E}">
      <dsp:nvSpPr>
        <dsp:cNvPr id="0" name=""/>
        <dsp:cNvSpPr/>
      </dsp:nvSpPr>
      <dsp:spPr>
        <a:xfrm>
          <a:off x="3364431" y="1837242"/>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bg1"/>
              </a:solidFill>
            </a:rPr>
            <a:t>Data Pipeline</a:t>
          </a:r>
        </a:p>
      </dsp:txBody>
      <dsp:txXfrm>
        <a:off x="3398390" y="1871201"/>
        <a:ext cx="1787206" cy="1091534"/>
      </dsp:txXfrm>
    </dsp:sp>
    <dsp:sp modelId="{67CCC6C1-080F-492A-8C40-3019D3F87845}">
      <dsp:nvSpPr>
        <dsp:cNvPr id="0" name=""/>
        <dsp:cNvSpPr/>
      </dsp:nvSpPr>
      <dsp:spPr>
        <a:xfrm>
          <a:off x="5799282" y="387926"/>
          <a:ext cx="2318905" cy="11594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Dataflow</a:t>
          </a:r>
        </a:p>
      </dsp:txBody>
      <dsp:txXfrm>
        <a:off x="5833241" y="421885"/>
        <a:ext cx="2250987" cy="1091534"/>
      </dsp:txXfrm>
    </dsp:sp>
    <dsp:sp modelId="{F1A042AE-3828-4FA2-92CD-0A01CAEC4860}">
      <dsp:nvSpPr>
        <dsp:cNvPr id="0" name=""/>
        <dsp:cNvSpPr/>
      </dsp:nvSpPr>
      <dsp:spPr>
        <a:xfrm>
          <a:off x="6031172" y="1547379"/>
          <a:ext cx="231890" cy="869589"/>
        </a:xfrm>
        <a:custGeom>
          <a:avLst/>
          <a:gdLst/>
          <a:ahLst/>
          <a:cxnLst/>
          <a:rect l="0" t="0" r="0" b="0"/>
          <a:pathLst>
            <a:path>
              <a:moveTo>
                <a:pt x="0" y="0"/>
              </a:moveTo>
              <a:lnTo>
                <a:pt x="0" y="869589"/>
              </a:lnTo>
              <a:lnTo>
                <a:pt x="231890" y="8695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7C4867-165E-4B07-8E18-164D01678ED2}">
      <dsp:nvSpPr>
        <dsp:cNvPr id="0" name=""/>
        <dsp:cNvSpPr/>
      </dsp:nvSpPr>
      <dsp:spPr>
        <a:xfrm>
          <a:off x="6263063" y="1837242"/>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Dataflow schedule refresh</a:t>
          </a:r>
        </a:p>
      </dsp:txBody>
      <dsp:txXfrm>
        <a:off x="6297022" y="1871201"/>
        <a:ext cx="1787206" cy="1091534"/>
      </dsp:txXfrm>
    </dsp:sp>
    <dsp:sp modelId="{81EB98C1-2E23-4D80-92FA-E3EF0BD313B4}">
      <dsp:nvSpPr>
        <dsp:cNvPr id="0" name=""/>
        <dsp:cNvSpPr/>
      </dsp:nvSpPr>
      <dsp:spPr>
        <a:xfrm>
          <a:off x="6031172" y="1547379"/>
          <a:ext cx="231890" cy="2318905"/>
        </a:xfrm>
        <a:custGeom>
          <a:avLst/>
          <a:gdLst/>
          <a:ahLst/>
          <a:cxnLst/>
          <a:rect l="0" t="0" r="0" b="0"/>
          <a:pathLst>
            <a:path>
              <a:moveTo>
                <a:pt x="0" y="0"/>
              </a:moveTo>
              <a:lnTo>
                <a:pt x="0" y="2318905"/>
              </a:lnTo>
              <a:lnTo>
                <a:pt x="231890" y="231890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8D9E14-24B1-451E-B050-E963DBDCBBD7}">
      <dsp:nvSpPr>
        <dsp:cNvPr id="0" name=""/>
        <dsp:cNvSpPr/>
      </dsp:nvSpPr>
      <dsp:spPr>
        <a:xfrm>
          <a:off x="6263063" y="3286558"/>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 pipeline</a:t>
          </a:r>
        </a:p>
      </dsp:txBody>
      <dsp:txXfrm>
        <a:off x="6297022" y="3320517"/>
        <a:ext cx="1787206" cy="1091534"/>
      </dsp:txXfrm>
    </dsp:sp>
    <dsp:sp modelId="{D9F8DA9C-FC4C-41AC-9C52-076CD8D887B5}">
      <dsp:nvSpPr>
        <dsp:cNvPr id="0" name=""/>
        <dsp:cNvSpPr/>
      </dsp:nvSpPr>
      <dsp:spPr>
        <a:xfrm>
          <a:off x="8697914" y="387926"/>
          <a:ext cx="2318905" cy="115945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dirty="0">
              <a:solidFill>
                <a:schemeClr val="bg1"/>
              </a:solidFill>
            </a:rPr>
            <a:t>Spark</a:t>
          </a:r>
        </a:p>
      </dsp:txBody>
      <dsp:txXfrm>
        <a:off x="8731873" y="421885"/>
        <a:ext cx="2250987" cy="1091534"/>
      </dsp:txXfrm>
    </dsp:sp>
    <dsp:sp modelId="{1BBFBAC1-CD50-4C33-97D3-F851B7BEABF7}">
      <dsp:nvSpPr>
        <dsp:cNvPr id="0" name=""/>
        <dsp:cNvSpPr/>
      </dsp:nvSpPr>
      <dsp:spPr>
        <a:xfrm>
          <a:off x="8929805" y="1547379"/>
          <a:ext cx="231890" cy="869589"/>
        </a:xfrm>
        <a:custGeom>
          <a:avLst/>
          <a:gdLst/>
          <a:ahLst/>
          <a:cxnLst/>
          <a:rect l="0" t="0" r="0" b="0"/>
          <a:pathLst>
            <a:path>
              <a:moveTo>
                <a:pt x="0" y="0"/>
              </a:moveTo>
              <a:lnTo>
                <a:pt x="0" y="869589"/>
              </a:lnTo>
              <a:lnTo>
                <a:pt x="231890" y="86958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9C06D5-743A-4C8F-B419-82D0F5A9AE79}">
      <dsp:nvSpPr>
        <dsp:cNvPr id="0" name=""/>
        <dsp:cNvSpPr/>
      </dsp:nvSpPr>
      <dsp:spPr>
        <a:xfrm>
          <a:off x="9161695" y="1837242"/>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Spark Job Definition</a:t>
          </a:r>
        </a:p>
      </dsp:txBody>
      <dsp:txXfrm>
        <a:off x="9195654" y="1871201"/>
        <a:ext cx="1787206" cy="1091534"/>
      </dsp:txXfrm>
    </dsp:sp>
    <dsp:sp modelId="{61B9A6A2-2D25-4FED-847B-056B19B5C2F2}">
      <dsp:nvSpPr>
        <dsp:cNvPr id="0" name=""/>
        <dsp:cNvSpPr/>
      </dsp:nvSpPr>
      <dsp:spPr>
        <a:xfrm>
          <a:off x="8929805" y="1547379"/>
          <a:ext cx="231890" cy="2318905"/>
        </a:xfrm>
        <a:custGeom>
          <a:avLst/>
          <a:gdLst/>
          <a:ahLst/>
          <a:cxnLst/>
          <a:rect l="0" t="0" r="0" b="0"/>
          <a:pathLst>
            <a:path>
              <a:moveTo>
                <a:pt x="0" y="0"/>
              </a:moveTo>
              <a:lnTo>
                <a:pt x="0" y="2318905"/>
              </a:lnTo>
              <a:lnTo>
                <a:pt x="231890" y="231890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3EB8A9-4B23-4E24-89FC-15A126EA47A0}">
      <dsp:nvSpPr>
        <dsp:cNvPr id="0" name=""/>
        <dsp:cNvSpPr/>
      </dsp:nvSpPr>
      <dsp:spPr>
        <a:xfrm>
          <a:off x="9161695" y="3286558"/>
          <a:ext cx="1855124" cy="115945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 pipeline</a:t>
          </a:r>
        </a:p>
      </dsp:txBody>
      <dsp:txXfrm>
        <a:off x="9195654" y="3320517"/>
        <a:ext cx="1787206" cy="109153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354273-E04F-4A6B-AB46-301CAB090479}" type="datetimeFigureOut">
              <a:rPr lang="en-US" smtClean="0"/>
              <a:t>9/25/2023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4B63-AD09-44DE-BEEC-F379281B23CC}" type="slidenum">
              <a:rPr lang="en-US" smtClean="0"/>
              <a:t>‹#›</a:t>
            </a:fld>
            <a:endParaRPr lang="en-US" dirty="0"/>
          </a:p>
        </p:txBody>
      </p:sp>
    </p:spTree>
    <p:extLst>
      <p:ext uri="{BB962C8B-B14F-4D97-AF65-F5344CB8AC3E}">
        <p14:creationId xmlns:p14="http://schemas.microsoft.com/office/powerpoint/2010/main" val="41463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1175" y="771525"/>
            <a:ext cx="3702050" cy="2082800"/>
          </a:xfrm>
        </p:spPr>
      </p:sp>
      <p:sp>
        <p:nvSpPr>
          <p:cNvPr id="3" name="Notes Placeholder 2"/>
          <p:cNvSpPr>
            <a:spLocks noGrp="1"/>
          </p:cNvSpPr>
          <p:nvPr>
            <p:ph type="body" idx="1"/>
          </p:nvPr>
        </p:nvSpPr>
        <p:spPr/>
        <p:txBody>
          <a:bodyPr/>
          <a:lstStyle/>
          <a:p>
            <a:pPr marL="0" marR="0" lvl="0" indent="0" defTabSz="228554" eaLnBrk="1" fontAlgn="auto" latinLnBrk="0" hangingPunct="1">
              <a:lnSpc>
                <a:spcPct val="117999"/>
              </a:lnSpc>
              <a:spcBef>
                <a:spcPts val="0"/>
              </a:spcBef>
              <a:spcAft>
                <a:spcPts val="0"/>
              </a:spcAft>
              <a:buClrTx/>
              <a:buSzTx/>
              <a:buFontTx/>
              <a:buNone/>
              <a:tabLst/>
              <a:defRPr/>
            </a:pPr>
            <a:r>
              <a:rPr lang="en-US" sz="800" b="0" dirty="0"/>
              <a:t>While Fabric does have shortcuts to reduce data movement, you will often still want to ingest and transform data. Before you begin this tasks you will want to ask yourself several questions to understand the requirements. </a:t>
            </a:r>
          </a:p>
          <a:p>
            <a:pPr marL="0" marR="0" lvl="0" indent="0" defTabSz="228554" eaLnBrk="1" fontAlgn="auto" latinLnBrk="0" hangingPunct="1">
              <a:lnSpc>
                <a:spcPct val="117999"/>
              </a:lnSpc>
              <a:spcBef>
                <a:spcPts val="0"/>
              </a:spcBef>
              <a:spcAft>
                <a:spcPts val="0"/>
              </a:spcAft>
              <a:buClrTx/>
              <a:buSzTx/>
              <a:buFontTx/>
              <a:buNone/>
              <a:tabLst/>
              <a:defRPr/>
            </a:pPr>
            <a:endParaRPr lang="en-US" sz="800" b="0" dirty="0"/>
          </a:p>
          <a:p>
            <a:pPr marL="0" marR="0" lvl="0" indent="0" defTabSz="228554" eaLnBrk="1" fontAlgn="auto" latinLnBrk="0" hangingPunct="1">
              <a:lnSpc>
                <a:spcPct val="117999"/>
              </a:lnSpc>
              <a:spcBef>
                <a:spcPts val="0"/>
              </a:spcBef>
              <a:spcAft>
                <a:spcPts val="0"/>
              </a:spcAft>
              <a:buClrTx/>
              <a:buSzTx/>
              <a:buFontTx/>
              <a:buNone/>
              <a:tabLst/>
              <a:defRPr/>
            </a:pPr>
            <a:r>
              <a:rPr lang="en-US" sz="800" b="0" dirty="0"/>
              <a:t>These requirements will help you choose the best tool for the job, since Fabric offers many options for data ingestion and transformation. </a:t>
            </a:r>
            <a:endParaRPr lang="en-GB" sz="8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latin typeface="Segoe UI Light"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44335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T-SQL Create table as select command to create new tables from existing data. </a:t>
            </a:r>
          </a:p>
          <a:p>
            <a:r>
              <a:rPr lang="en-US" b="0" i="0" dirty="0">
                <a:solidFill>
                  <a:srgbClr val="E6E6E6"/>
                </a:solidFill>
                <a:effectLst/>
                <a:latin typeface="Segoe UI" panose="020B0502040204020203" pitchFamily="34" charset="0"/>
              </a:rPr>
              <a:t>The </a:t>
            </a:r>
            <a:r>
              <a:rPr lang="en-US" b="1" i="0" dirty="0">
                <a:solidFill>
                  <a:srgbClr val="E6E6E6"/>
                </a:solidFill>
                <a:effectLst/>
                <a:latin typeface="Segoe UI" panose="020B0502040204020203" pitchFamily="34" charset="0"/>
              </a:rPr>
              <a:t>CREATE TABLE AS SELECT (CTAS)</a:t>
            </a:r>
            <a:r>
              <a:rPr lang="en-US" b="0" i="0" dirty="0">
                <a:solidFill>
                  <a:srgbClr val="E6E6E6"/>
                </a:solidFill>
                <a:effectLst/>
                <a:latin typeface="Segoe UI" panose="020B0502040204020203" pitchFamily="34" charset="0"/>
              </a:rPr>
              <a:t> statement allows you to create a new table in your warehouse from the output of a </a:t>
            </a:r>
            <a:r>
              <a:rPr lang="en-US" dirty="0"/>
              <a:t>SELECT</a:t>
            </a:r>
            <a:r>
              <a:rPr lang="en-US" b="0" i="0" dirty="0">
                <a:solidFill>
                  <a:srgbClr val="E6E6E6"/>
                </a:solidFill>
                <a:effectLst/>
                <a:latin typeface="Segoe UI" panose="020B0502040204020203" pitchFamily="34" charset="0"/>
              </a:rPr>
              <a:t> statement. It runs the ingestion operation into the new table in parallel, making it highly efficient for data transformation and creation of new tables in your workspace.</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To insert data into an existing table, you can use Insert Into Select…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Both </a:t>
            </a:r>
            <a:r>
              <a:rPr lang="en-US" b="1" i="0" dirty="0">
                <a:solidFill>
                  <a:srgbClr val="E6E6E6"/>
                </a:solidFill>
                <a:effectLst/>
                <a:latin typeface="Segoe UI" panose="020B0502040204020203" pitchFamily="34" charset="0"/>
              </a:rPr>
              <a:t>CREATE TABLE AS SELECT</a:t>
            </a:r>
            <a:r>
              <a:rPr lang="en-US" b="0" i="0" dirty="0">
                <a:solidFill>
                  <a:srgbClr val="E6E6E6"/>
                </a:solidFill>
                <a:effectLst/>
                <a:latin typeface="Segoe UI" panose="020B0502040204020203" pitchFamily="34" charset="0"/>
              </a:rPr>
              <a:t> and </a:t>
            </a:r>
            <a:r>
              <a:rPr lang="en-US" b="1" i="0" dirty="0">
                <a:solidFill>
                  <a:srgbClr val="E6E6E6"/>
                </a:solidFill>
                <a:effectLst/>
                <a:latin typeface="Segoe UI" panose="020B0502040204020203" pitchFamily="34" charset="0"/>
              </a:rPr>
              <a:t>INSERT...SELECT </a:t>
            </a:r>
            <a:r>
              <a:rPr lang="en-US" b="0" i="0" dirty="0">
                <a:solidFill>
                  <a:srgbClr val="E6E6E6"/>
                </a:solidFill>
                <a:effectLst/>
                <a:latin typeface="Segoe UI" panose="020B0502040204020203" pitchFamily="34" charset="0"/>
              </a:rPr>
              <a:t>can be used to load data from another warehouse or lakehouse into your warehouse.</a:t>
            </a:r>
          </a:p>
        </p:txBody>
      </p:sp>
      <p:sp>
        <p:nvSpPr>
          <p:cNvPr id="4" name="Slide Number Placeholder 3"/>
          <p:cNvSpPr>
            <a:spLocks noGrp="1"/>
          </p:cNvSpPr>
          <p:nvPr>
            <p:ph type="sldNum" sz="quarter" idx="5"/>
          </p:nvPr>
        </p:nvSpPr>
        <p:spPr/>
        <p:txBody>
          <a:bodyPr/>
          <a:lstStyle/>
          <a:p>
            <a:fld id="{297A4B63-AD09-44DE-BEEC-F379281B23CC}" type="slidenum">
              <a:rPr lang="en-US" smtClean="0"/>
              <a:t>13</a:t>
            </a:fld>
            <a:endParaRPr lang="en-US" dirty="0"/>
          </a:p>
        </p:txBody>
      </p:sp>
    </p:spTree>
    <p:extLst>
      <p:ext uri="{BB962C8B-B14F-4D97-AF65-F5344CB8AC3E}">
        <p14:creationId xmlns:p14="http://schemas.microsoft.com/office/powerpoint/2010/main" val="1444084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created the SQL commands to populate your table, you can call them from a data pipeline. </a:t>
            </a:r>
          </a:p>
          <a:p>
            <a:endParaRPr lang="en-US" dirty="0"/>
          </a:p>
          <a:p>
            <a:r>
              <a:rPr lang="en-US" dirty="0"/>
              <a:t>There are two options for executing T-SQL on a data warehouse: 1) a script activity and 2) a stored procedure activity</a:t>
            </a:r>
          </a:p>
          <a:p>
            <a:endParaRPr lang="en-US" dirty="0"/>
          </a:p>
          <a:p>
            <a:r>
              <a:rPr lang="en-US" dirty="0"/>
              <a:t>You can take your script and encapsulate it into a stored procedure and just have the data pipeline call that procedure. </a:t>
            </a:r>
          </a:p>
          <a:p>
            <a:endParaRPr lang="en-US" dirty="0"/>
          </a:p>
          <a:p>
            <a:r>
              <a:rPr lang="en-US" dirty="0"/>
              <a:t>Or you can copy your T-SQL script and paste it into the query property of the script activity. </a:t>
            </a:r>
          </a:p>
          <a:p>
            <a:endParaRPr lang="en-US" dirty="0"/>
          </a:p>
          <a:p>
            <a:r>
              <a:rPr lang="en-US" dirty="0"/>
              <a:t>From there, the pipeline is scheduled the same as with the copy activity. </a:t>
            </a:r>
          </a:p>
        </p:txBody>
      </p:sp>
      <p:sp>
        <p:nvSpPr>
          <p:cNvPr id="4" name="Slide Number Placeholder 3"/>
          <p:cNvSpPr>
            <a:spLocks noGrp="1"/>
          </p:cNvSpPr>
          <p:nvPr>
            <p:ph type="sldNum" sz="quarter" idx="5"/>
          </p:nvPr>
        </p:nvSpPr>
        <p:spPr/>
        <p:txBody>
          <a:bodyPr/>
          <a:lstStyle/>
          <a:p>
            <a:fld id="{297A4B63-AD09-44DE-BEEC-F379281B23CC}" type="slidenum">
              <a:rPr lang="en-US" smtClean="0"/>
              <a:t>14</a:t>
            </a:fld>
            <a:endParaRPr lang="en-US" dirty="0"/>
          </a:p>
        </p:txBody>
      </p:sp>
    </p:spTree>
    <p:extLst>
      <p:ext uri="{BB962C8B-B14F-4D97-AF65-F5344CB8AC3E}">
        <p14:creationId xmlns:p14="http://schemas.microsoft.com/office/powerpoint/2010/main" val="3792119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segoe-ui_normal"/>
              </a:rPr>
              <a:t>In Microsoft Fabric, Dataflows (Gen2) connect to various data sources and perform transformations in Power Query Online. They can then be used in Data Pipelines to ingest data into a lakehouse or other analytical store, or to define a dataset for a Power BI report.</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16</a:t>
            </a:fld>
            <a:endParaRPr lang="en-US" dirty="0"/>
          </a:p>
        </p:txBody>
      </p:sp>
    </p:spTree>
    <p:extLst>
      <p:ext uri="{BB962C8B-B14F-4D97-AF65-F5344CB8AC3E}">
        <p14:creationId xmlns:p14="http://schemas.microsoft.com/office/powerpoint/2010/main" val="883881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add a dataflow activity to a pipeline, you choose the dataflow and the notification options. The notification option allows you to author an email and specify the recipients.  </a:t>
            </a:r>
          </a:p>
          <a:p>
            <a:r>
              <a:rPr lang="en-US" dirty="0"/>
              <a:t>Once your pipeline is complete, you schedule it as you would any other data pipeline in Fabric, as discussed before. </a:t>
            </a:r>
          </a:p>
        </p:txBody>
      </p:sp>
      <p:sp>
        <p:nvSpPr>
          <p:cNvPr id="4" name="Slide Number Placeholder 3"/>
          <p:cNvSpPr>
            <a:spLocks noGrp="1"/>
          </p:cNvSpPr>
          <p:nvPr>
            <p:ph type="sldNum" sz="quarter" idx="5"/>
          </p:nvPr>
        </p:nvSpPr>
        <p:spPr/>
        <p:txBody>
          <a:bodyPr/>
          <a:lstStyle/>
          <a:p>
            <a:fld id="{297A4B63-AD09-44DE-BEEC-F379281B23CC}" type="slidenum">
              <a:rPr lang="en-US" smtClean="0"/>
              <a:t>17</a:t>
            </a:fld>
            <a:endParaRPr lang="en-US" dirty="0"/>
          </a:p>
        </p:txBody>
      </p:sp>
    </p:spTree>
    <p:extLst>
      <p:ext uri="{BB962C8B-B14F-4D97-AF65-F5344CB8AC3E}">
        <p14:creationId xmlns:p14="http://schemas.microsoft.com/office/powerpoint/2010/main" val="29307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directly schedule a dataflow without using a pipeline.</a:t>
            </a:r>
          </a:p>
          <a:p>
            <a:endParaRPr lang="en-US" dirty="0"/>
          </a:p>
          <a:p>
            <a:r>
              <a:rPr lang="en-US" dirty="0"/>
              <a:t>In the workspace where the dataflow is published, there will be a schedule icon next to the dataflow. Clicking that icon opens the dialog you see here, where you can enable scheduled refresh. Choose the frequency, time zone, time(s), and who to notify in case of failure.  Clicking apply publishes the schedule. </a:t>
            </a:r>
          </a:p>
        </p:txBody>
      </p:sp>
      <p:sp>
        <p:nvSpPr>
          <p:cNvPr id="4" name="Slide Number Placeholder 3"/>
          <p:cNvSpPr>
            <a:spLocks noGrp="1"/>
          </p:cNvSpPr>
          <p:nvPr>
            <p:ph type="sldNum" sz="quarter" idx="5"/>
          </p:nvPr>
        </p:nvSpPr>
        <p:spPr/>
        <p:txBody>
          <a:bodyPr/>
          <a:lstStyle/>
          <a:p>
            <a:fld id="{297A4B63-AD09-44DE-BEEC-F379281B23CC}" type="slidenum">
              <a:rPr lang="en-US" smtClean="0"/>
              <a:t>18</a:t>
            </a:fld>
            <a:endParaRPr lang="en-US" dirty="0"/>
          </a:p>
        </p:txBody>
      </p:sp>
    </p:spTree>
    <p:extLst>
      <p:ext uri="{BB962C8B-B14F-4D97-AF65-F5344CB8AC3E}">
        <p14:creationId xmlns:p14="http://schemas.microsoft.com/office/powerpoint/2010/main" val="2954926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Microsoft Fabric notebook is a primary code item for developing Apache Spark jobs and machine learning experiments, it's a web-based interactive surface used by data scientists and data engineers to write code benefiting from rich visualizations and Markdown text. Data engineers write code for data ingestion, data preparation, and data transformation. Data scientists also use notebooks to build machine learning solutions, including creating experiments and models, model tracking, and deployment.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Spark notebooks support analyzing data across raw formats (CSV, txt, JSON, etc.), processed file formats (parquet, Delta Lake, etc.), leveraging powerful Spark capabilities.</a:t>
            </a:r>
          </a:p>
          <a:p>
            <a:endParaRPr lang="en-US" b="1" dirty="0"/>
          </a:p>
          <a:p>
            <a:endParaRPr lang="en-US" b="1" dirty="0"/>
          </a:p>
          <a:p>
            <a:r>
              <a:rPr lang="en-US" b="1" dirty="0"/>
              <a:t>Set a primary language</a:t>
            </a:r>
          </a:p>
          <a:p>
            <a:r>
              <a:rPr lang="en-US" dirty="0"/>
              <a:t>Microsoft Fabric notebooks currently support four Apache Spark languages:</a:t>
            </a:r>
          </a:p>
          <a:p>
            <a:pPr>
              <a:buFont typeface="Arial" panose="020B0604020202020204" pitchFamily="34" charset="0"/>
              <a:buChar char="•"/>
            </a:pPr>
            <a:r>
              <a:rPr lang="en-US" dirty="0"/>
              <a:t>PySpark (Python)</a:t>
            </a:r>
          </a:p>
          <a:p>
            <a:pPr>
              <a:buFont typeface="Arial" panose="020B0604020202020204" pitchFamily="34" charset="0"/>
              <a:buChar char="•"/>
            </a:pPr>
            <a:r>
              <a:rPr lang="en-US" dirty="0"/>
              <a:t>Spark (Scala)</a:t>
            </a:r>
          </a:p>
          <a:p>
            <a:pPr>
              <a:buFont typeface="Arial" panose="020B0604020202020204" pitchFamily="34" charset="0"/>
              <a:buChar char="•"/>
            </a:pPr>
            <a:r>
              <a:rPr lang="en-US" dirty="0"/>
              <a:t>Spark SQL</a:t>
            </a:r>
          </a:p>
          <a:p>
            <a:pPr>
              <a:buFont typeface="Arial" panose="020B0604020202020204" pitchFamily="34" charset="0"/>
              <a:buChar char="•"/>
            </a:pPr>
            <a:r>
              <a:rPr lang="en-US" dirty="0"/>
              <a:t>SparkR</a:t>
            </a:r>
          </a:p>
          <a:p>
            <a:r>
              <a:rPr lang="en-US" dirty="0"/>
              <a:t>You can set the primary language for new added cells from the dropdown list in the top command bar.</a:t>
            </a:r>
          </a:p>
          <a:p>
            <a:r>
              <a:rPr lang="en-US" b="1" dirty="0"/>
              <a:t>Use multiple languages</a:t>
            </a:r>
          </a:p>
          <a:p>
            <a:r>
              <a:rPr lang="en-US" dirty="0"/>
              <a:t>You can use multiple languages in a notebook by specifying the language magic command at the beginning of a cell, you can also switch the cell language from the language picker. The following table lists the magic commands to switch cell languages.</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20</a:t>
            </a:fld>
            <a:endParaRPr lang="en-US" dirty="0"/>
          </a:p>
        </p:txBody>
      </p:sp>
    </p:spTree>
    <p:extLst>
      <p:ext uri="{BB962C8B-B14F-4D97-AF65-F5344CB8AC3E}">
        <p14:creationId xmlns:p14="http://schemas.microsoft.com/office/powerpoint/2010/main" val="881875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The Notebook activity in pipeline allows you to run Notebook created in Microsoft Fabric.. You can select the notebook and configure parameters to pass in for execution.  The general settings for the activity allow you to set retries, timeouts, and more.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Once you have added the Notebook activity, you can schedule the pipeline as with any other data pipeline.</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21</a:t>
            </a:fld>
            <a:endParaRPr lang="en-US" dirty="0"/>
          </a:p>
        </p:txBody>
      </p:sp>
    </p:spTree>
    <p:extLst>
      <p:ext uri="{BB962C8B-B14F-4D97-AF65-F5344CB8AC3E}">
        <p14:creationId xmlns:p14="http://schemas.microsoft.com/office/powerpoint/2010/main" val="873700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An Apache Spark Job Definition is a Microsoft Fabric code item that allows you to submit batch/streaming job to Spark cluster. By uploading the binary files from compilation output of different languages, .jar from Java for example, you can apply different transformation logic to the data hosted on lakehouse. Besides the binary file, you can further customize the behavior of the job by uploading additional libraries and command line arguments.</a:t>
            </a:r>
          </a:p>
          <a:p>
            <a:endParaRPr lang="en-US" b="0" i="0" dirty="0">
              <a:solidFill>
                <a:srgbClr val="E6E6E6"/>
              </a:solidFill>
              <a:effectLst/>
              <a:latin typeface="Segoe UI" panose="020B0502040204020203" pitchFamily="34" charset="0"/>
            </a:endParaRP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To run a Spark job definition, you must have at least one lakehouse associated with it. This default lakehouse context serves as the default file system for Spark runtime. For any Spark code using relative path to read/write data, the data is served from the default lakehouse.</a:t>
            </a:r>
          </a:p>
          <a:p>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There are a few ways you can get started with the creation process:</a:t>
            </a:r>
          </a:p>
          <a:p>
            <a:pPr algn="l">
              <a:buFont typeface="Arial" panose="020B0604020202020204" pitchFamily="34" charset="0"/>
              <a:buChar char="•"/>
            </a:pPr>
            <a:r>
              <a:rPr lang="en-US" b="1" i="0" dirty="0">
                <a:solidFill>
                  <a:srgbClr val="E6E6E6"/>
                </a:solidFill>
                <a:effectLst/>
                <a:latin typeface="Segoe UI" panose="020B0502040204020203" pitchFamily="34" charset="0"/>
              </a:rPr>
              <a:t>Data engineering homepage</a:t>
            </a:r>
            <a:r>
              <a:rPr lang="en-US" b="0" i="0" dirty="0">
                <a:solidFill>
                  <a:srgbClr val="E6E6E6"/>
                </a:solidFill>
                <a:effectLst/>
                <a:latin typeface="Segoe UI" panose="020B0502040204020203" pitchFamily="34" charset="0"/>
              </a:rPr>
              <a:t>: You can easily create a Spark job definition through the </a:t>
            </a:r>
            <a:r>
              <a:rPr lang="en-US" b="1" i="0" dirty="0">
                <a:solidFill>
                  <a:srgbClr val="E6E6E6"/>
                </a:solidFill>
                <a:effectLst/>
                <a:latin typeface="Segoe UI" panose="020B0502040204020203" pitchFamily="34" charset="0"/>
              </a:rPr>
              <a:t>Spark job definition</a:t>
            </a:r>
            <a:r>
              <a:rPr lang="en-US" b="0" i="0" dirty="0">
                <a:solidFill>
                  <a:srgbClr val="E6E6E6"/>
                </a:solidFill>
                <a:effectLst/>
                <a:latin typeface="Segoe UI" panose="020B0502040204020203" pitchFamily="34" charset="0"/>
              </a:rPr>
              <a:t> card under the </a:t>
            </a:r>
            <a:r>
              <a:rPr lang="en-US" b="1" i="0" dirty="0">
                <a:solidFill>
                  <a:srgbClr val="E6E6E6"/>
                </a:solidFill>
                <a:effectLst/>
                <a:latin typeface="Segoe UI" panose="020B0502040204020203" pitchFamily="34" charset="0"/>
              </a:rPr>
              <a:t>New</a:t>
            </a:r>
            <a:r>
              <a:rPr lang="en-US" b="0" i="0" dirty="0">
                <a:solidFill>
                  <a:srgbClr val="E6E6E6"/>
                </a:solidFill>
                <a:effectLst/>
                <a:latin typeface="Segoe UI" panose="020B0502040204020203" pitchFamily="34" charset="0"/>
              </a:rPr>
              <a:t> section in the homepage.</a:t>
            </a:r>
          </a:p>
          <a:p>
            <a:pPr algn="l">
              <a:buFont typeface="Arial" panose="020B0604020202020204" pitchFamily="34" charset="0"/>
              <a:buChar char="•"/>
            </a:pPr>
            <a:r>
              <a:rPr lang="en-US" b="1" i="0" dirty="0">
                <a:solidFill>
                  <a:srgbClr val="E6E6E6"/>
                </a:solidFill>
                <a:effectLst/>
                <a:latin typeface="Segoe UI" panose="020B0502040204020203" pitchFamily="34" charset="0"/>
              </a:rPr>
              <a:t>Workspace view</a:t>
            </a:r>
            <a:r>
              <a:rPr lang="en-US" b="0" i="0" dirty="0">
                <a:solidFill>
                  <a:srgbClr val="E6E6E6"/>
                </a:solidFill>
                <a:effectLst/>
                <a:latin typeface="Segoe UI" panose="020B0502040204020203" pitchFamily="34" charset="0"/>
              </a:rPr>
              <a:t>: You can also create a Spark job definition through the </a:t>
            </a:r>
            <a:r>
              <a:rPr lang="en-US" b="1" i="0" dirty="0">
                <a:solidFill>
                  <a:srgbClr val="E6E6E6"/>
                </a:solidFill>
                <a:effectLst/>
                <a:latin typeface="Segoe UI" panose="020B0502040204020203" pitchFamily="34" charset="0"/>
              </a:rPr>
              <a:t>Workspace</a:t>
            </a:r>
            <a:r>
              <a:rPr lang="en-US" b="0" i="0" dirty="0">
                <a:solidFill>
                  <a:srgbClr val="E6E6E6"/>
                </a:solidFill>
                <a:effectLst/>
                <a:latin typeface="Segoe UI" panose="020B0502040204020203" pitchFamily="34" charset="0"/>
              </a:rPr>
              <a:t> view when you are on the </a:t>
            </a:r>
            <a:r>
              <a:rPr lang="en-US" b="1" i="0" dirty="0">
                <a:solidFill>
                  <a:srgbClr val="E6E6E6"/>
                </a:solidFill>
                <a:effectLst/>
                <a:latin typeface="Segoe UI" panose="020B0502040204020203" pitchFamily="34" charset="0"/>
              </a:rPr>
              <a:t>Data Engineering</a:t>
            </a:r>
            <a:r>
              <a:rPr lang="en-US" b="0" i="0" dirty="0">
                <a:solidFill>
                  <a:srgbClr val="E6E6E6"/>
                </a:solidFill>
                <a:effectLst/>
                <a:latin typeface="Segoe UI" panose="020B0502040204020203" pitchFamily="34" charset="0"/>
              </a:rPr>
              <a:t> experience by using the </a:t>
            </a:r>
            <a:r>
              <a:rPr lang="en-US" b="1" i="0" dirty="0">
                <a:solidFill>
                  <a:srgbClr val="E6E6E6"/>
                </a:solidFill>
                <a:effectLst/>
                <a:latin typeface="Segoe UI" panose="020B0502040204020203" pitchFamily="34" charset="0"/>
              </a:rPr>
              <a:t>New</a:t>
            </a:r>
            <a:r>
              <a:rPr lang="en-US" b="0" i="0" dirty="0">
                <a:solidFill>
                  <a:srgbClr val="E6E6E6"/>
                </a:solidFill>
                <a:effectLst/>
                <a:latin typeface="Segoe UI" panose="020B0502040204020203" pitchFamily="34" charset="0"/>
              </a:rPr>
              <a:t> dropdown.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E6E6E6"/>
                </a:solidFill>
                <a:effectLst/>
                <a:latin typeface="Segoe UI" panose="020B0502040204020203" pitchFamily="34" charset="0"/>
              </a:rPr>
              <a:t>Create Hub</a:t>
            </a:r>
            <a:r>
              <a:rPr lang="en-US" b="0" i="0" dirty="0">
                <a:solidFill>
                  <a:srgbClr val="E6E6E6"/>
                </a:solidFill>
                <a:effectLst/>
                <a:latin typeface="Segoe UI" panose="020B0502040204020203" pitchFamily="34" charset="0"/>
              </a:rPr>
              <a:t>: Another entry point to create a Spark job definition is in the </a:t>
            </a:r>
            <a:r>
              <a:rPr lang="en-US" b="1" i="0" dirty="0">
                <a:solidFill>
                  <a:srgbClr val="E6E6E6"/>
                </a:solidFill>
                <a:effectLst/>
                <a:latin typeface="Segoe UI" panose="020B0502040204020203" pitchFamily="34" charset="0"/>
              </a:rPr>
              <a:t>Create Hub</a:t>
            </a:r>
            <a:r>
              <a:rPr lang="en-US" b="0" i="0" dirty="0">
                <a:solidFill>
                  <a:srgbClr val="E6E6E6"/>
                </a:solidFill>
                <a:effectLst/>
                <a:latin typeface="Segoe UI" panose="020B0502040204020203" pitchFamily="34" charset="0"/>
              </a:rPr>
              <a:t> page under </a:t>
            </a:r>
            <a:r>
              <a:rPr lang="en-US" b="1" i="0" dirty="0">
                <a:solidFill>
                  <a:srgbClr val="E6E6E6"/>
                </a:solidFill>
                <a:effectLst/>
                <a:latin typeface="Segoe UI" panose="020B0502040204020203" pitchFamily="34" charset="0"/>
              </a:rPr>
              <a:t>Data Engineering</a:t>
            </a:r>
            <a:r>
              <a:rPr lang="en-US" b="0" i="0" dirty="0">
                <a:solidFill>
                  <a:srgbClr val="E6E6E6"/>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22</a:t>
            </a:fld>
            <a:endParaRPr lang="en-US" dirty="0"/>
          </a:p>
        </p:txBody>
      </p:sp>
    </p:spTree>
    <p:extLst>
      <p:ext uri="{BB962C8B-B14F-4D97-AF65-F5344CB8AC3E}">
        <p14:creationId xmlns:p14="http://schemas.microsoft.com/office/powerpoint/2010/main" val="1745960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you can run a Spark job definition on an ad hoc basis, you will likely want to schedule repeatable processes. </a:t>
            </a:r>
            <a:r>
              <a:rPr lang="en-US" b="0" i="0" dirty="0">
                <a:solidFill>
                  <a:srgbClr val="E6E6E6"/>
                </a:solidFill>
                <a:effectLst/>
                <a:latin typeface="Segoe UI" panose="020B0502040204020203" pitchFamily="34" charset="0"/>
              </a:rPr>
              <a:t>To run a Spark job definition, it must have the main definition file and the default lakehouse context.</a:t>
            </a:r>
            <a:endParaRPr lang="en-US" dirty="0"/>
          </a:p>
          <a:p>
            <a:endParaRPr lang="en-US" dirty="0"/>
          </a:p>
          <a:p>
            <a:r>
              <a:rPr lang="en-US" b="0" i="0" dirty="0">
                <a:solidFill>
                  <a:srgbClr val="E6E6E6"/>
                </a:solidFill>
                <a:effectLst/>
                <a:latin typeface="Segoe UI" panose="020B0502040204020203" pitchFamily="34" charset="0"/>
              </a:rPr>
              <a:t>Schedule a Spark job definition item by setting up the schedule plan under the </a:t>
            </a:r>
            <a:r>
              <a:rPr lang="en-US" b="1" i="0" dirty="0">
                <a:solidFill>
                  <a:srgbClr val="E6E6E6"/>
                </a:solidFill>
                <a:effectLst/>
                <a:latin typeface="Segoe UI" panose="020B0502040204020203" pitchFamily="34" charset="0"/>
              </a:rPr>
              <a:t>Settings</a:t>
            </a:r>
            <a:r>
              <a:rPr lang="en-US" b="0" i="0" dirty="0">
                <a:solidFill>
                  <a:srgbClr val="E6E6E6"/>
                </a:solidFill>
                <a:effectLst/>
                <a:latin typeface="Segoe UI" panose="020B0502040204020203" pitchFamily="34" charset="0"/>
              </a:rPr>
              <a:t> tab.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You can turn the schedule on or off, select a frequency, set the start and end dates and choose a time zone. </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23</a:t>
            </a:fld>
            <a:endParaRPr lang="en-US" dirty="0"/>
          </a:p>
        </p:txBody>
      </p:sp>
    </p:spTree>
    <p:extLst>
      <p:ext uri="{BB962C8B-B14F-4D97-AF65-F5344CB8AC3E}">
        <p14:creationId xmlns:p14="http://schemas.microsoft.com/office/powerpoint/2010/main" val="3452649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B2646-9805-4E6F-8DC9-9E34B0CFAF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Fabric offers many ways to ingest and transform data. While certain tools may work best in certain situations, you can often choose the tool with which you are most comfortable. In this module, we’ll discuss the details of each option and when each may be most appropriate</a:t>
            </a:r>
          </a:p>
          <a:p>
            <a:endParaRPr lang="en-US" dirty="0"/>
          </a:p>
          <a:p>
            <a:r>
              <a:rPr lang="en-US" dirty="0"/>
              <a:t>These options are available to load batch data into OneLake, Lakehouses, or Warehouses</a:t>
            </a:r>
          </a:p>
          <a:p>
            <a:r>
              <a:rPr lang="en-US" dirty="0"/>
              <a:t>Data pipelines are part of data factory. You can build a pipeline yourself or use the Copy Assistant. </a:t>
            </a:r>
          </a:p>
          <a:p>
            <a:r>
              <a:rPr lang="en-US" dirty="0"/>
              <a:t>Dataflows use Power Query to ingest and transform your data, then land it in a lake, warehouse, or lakehouse</a:t>
            </a:r>
          </a:p>
          <a:p>
            <a:r>
              <a:rPr lang="en-US" dirty="0"/>
              <a:t>Spark notebooks use the Spark engine with your language and library choice to extract, transform, and load data</a:t>
            </a:r>
          </a:p>
          <a:p>
            <a:endParaRPr lang="en-US" dirty="0"/>
          </a:p>
          <a:p>
            <a:r>
              <a:rPr lang="en-US" dirty="0"/>
              <a:t>For data warehouses in Fabric, you can also use the T-SQL command COPY INTO to load files into the warehouse. Or if the data you need already resides in another warehouse in the same workspace, you can perform cross-warehouse ingestion using T-SQL commands such as SELECT…INTO or CTAS. </a:t>
            </a:r>
          </a:p>
          <a:p>
            <a:endParaRPr lang="en-US" dirty="0"/>
          </a:p>
          <a:p>
            <a:r>
              <a:rPr lang="en-US" dirty="0"/>
              <a:t>We have individual modules with labs to help you learn HOW to use the three main options. In this module, we’ll talk about how to choose the best option for your use case and how to schedule these options with the tools available in Fabric.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3</a:t>
            </a:fld>
            <a:endParaRPr lang="en-US" dirty="0"/>
          </a:p>
        </p:txBody>
      </p:sp>
    </p:spTree>
    <p:extLst>
      <p:ext uri="{BB962C8B-B14F-4D97-AF65-F5344CB8AC3E}">
        <p14:creationId xmlns:p14="http://schemas.microsoft.com/office/powerpoint/2010/main" val="2102785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Some tools in Fabric are only for copying while others are good for transformations or both. </a:t>
            </a:r>
          </a:p>
          <a:p>
            <a:endParaRPr lang="en-US" b="0" i="0" dirty="0">
              <a:solidFill>
                <a:srgbClr val="E6E6E6"/>
              </a:solidFill>
              <a:effectLst/>
              <a:latin typeface="Segoe UI" panose="020B0502040204020203" pitchFamily="34" charset="0"/>
            </a:endParaRPr>
          </a:p>
          <a:p>
            <a:r>
              <a:rPr lang="en-US" b="0" i="0" dirty="0">
                <a:solidFill>
                  <a:srgbClr val="E6E6E6"/>
                </a:solidFill>
                <a:effectLst/>
                <a:latin typeface="Segoe UI" panose="020B0502040204020203" pitchFamily="34" charset="0"/>
              </a:rPr>
              <a:t>The Copy tool is a highly scalable Data Integration solution that allows you to connect to different data sources and load the data either in original format or convert it to a Delta table. But outside of changing the output format, you can’t do actual data transformation. </a:t>
            </a:r>
          </a:p>
          <a:p>
            <a:r>
              <a:rPr lang="en-US" b="0" i="0" dirty="0">
                <a:solidFill>
                  <a:srgbClr val="E6E6E6"/>
                </a:solidFill>
                <a:effectLst/>
                <a:latin typeface="Segoe UI" panose="020B0502040204020203" pitchFamily="34" charset="0"/>
              </a:rPr>
              <a:t>Using the copy tool results in a data pipeline with a copy activity. Data factory does support some control flow activities that do some minor data transformation (filter, lookup, getmetadata), but it’s largely used as an orchestration tool that calls other tools like dataflows, T-SQL stored procedures, and Spark notebooks to do transformation work. </a:t>
            </a:r>
          </a:p>
          <a:p>
            <a:r>
              <a:rPr lang="en-US" b="0" i="0" dirty="0">
                <a:solidFill>
                  <a:srgbClr val="E6E6E6"/>
                </a:solidFill>
                <a:effectLst/>
                <a:latin typeface="Segoe UI" panose="020B0502040204020203" pitchFamily="34" charset="0"/>
              </a:rPr>
              <a:t>Dataflows use Power Query to perform data transformation. Power Query has many helpful options for transforming data, but it still somewhat limited. </a:t>
            </a:r>
          </a:p>
          <a:p>
            <a:r>
              <a:rPr lang="en-US" b="0" i="0" dirty="0">
                <a:solidFill>
                  <a:srgbClr val="E6E6E6"/>
                </a:solidFill>
                <a:effectLst/>
                <a:latin typeface="Segoe UI" panose="020B0502040204020203" pitchFamily="34" charset="0"/>
              </a:rPr>
              <a:t>T-SQL is commonly used to transform data, but there are limits, especially when parsing non-tabular datasets. </a:t>
            </a:r>
          </a:p>
          <a:p>
            <a:r>
              <a:rPr lang="en-US" b="0" i="0" dirty="0">
                <a:solidFill>
                  <a:srgbClr val="E6E6E6"/>
                </a:solidFill>
                <a:effectLst/>
                <a:latin typeface="Segoe UI" panose="020B0502040204020203" pitchFamily="34" charset="0"/>
              </a:rPr>
              <a:t>Spark Notebooks are able to perform both simple and complex transformations of data whether structured or semi-structured. </a:t>
            </a:r>
          </a:p>
          <a:p>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297A4B63-AD09-44DE-BEEC-F379281B23CC}" type="slidenum">
              <a:rPr lang="en-US" smtClean="0"/>
              <a:t>4</a:t>
            </a:fld>
            <a:endParaRPr lang="en-US" dirty="0"/>
          </a:p>
        </p:txBody>
      </p:sp>
    </p:spTree>
    <p:extLst>
      <p:ext uri="{BB962C8B-B14F-4D97-AF65-F5344CB8AC3E}">
        <p14:creationId xmlns:p14="http://schemas.microsoft.com/office/powerpoint/2010/main" val="158975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choice of data processing tool may depend on your skills or desire to write code. If you prefer a low-code experience and just want to copy data, you might opt for the copy tool in a data pipeline. </a:t>
            </a:r>
          </a:p>
          <a:p>
            <a:r>
              <a:rPr lang="en-US" dirty="0"/>
              <a:t>If you need to perform more transformation in a low-code environment, dataflows may be the best solution. </a:t>
            </a:r>
          </a:p>
          <a:p>
            <a:r>
              <a:rPr lang="en-US" dirty="0"/>
              <a:t>If you want to copy with a bit more configuration and use of expression language, you can use a data pipeline with copy activity. </a:t>
            </a:r>
          </a:p>
          <a:p>
            <a:endParaRPr lang="en-US" dirty="0"/>
          </a:p>
          <a:p>
            <a:r>
              <a:rPr lang="en-US" dirty="0"/>
              <a:t>If you are comfortable with T-SQL, you may use it to transform and load data into a warehouse. </a:t>
            </a:r>
          </a:p>
          <a:p>
            <a:r>
              <a:rPr lang="en-US" dirty="0"/>
              <a:t>If you know Python/PySpark, R, Java, or Scala you may be most comfortable with a Spark notebook or Spark job definition. </a:t>
            </a:r>
          </a:p>
        </p:txBody>
      </p:sp>
      <p:sp>
        <p:nvSpPr>
          <p:cNvPr id="4" name="Slide Number Placeholder 3"/>
          <p:cNvSpPr>
            <a:spLocks noGrp="1"/>
          </p:cNvSpPr>
          <p:nvPr>
            <p:ph type="sldNum" sz="quarter" idx="5"/>
          </p:nvPr>
        </p:nvSpPr>
        <p:spPr/>
        <p:txBody>
          <a:bodyPr/>
          <a:lstStyle/>
          <a:p>
            <a:fld id="{297A4B63-AD09-44DE-BEEC-F379281B23CC}" type="slidenum">
              <a:rPr lang="en-US" smtClean="0"/>
              <a:t>5</a:t>
            </a:fld>
            <a:endParaRPr lang="en-US" dirty="0"/>
          </a:p>
        </p:txBody>
      </p:sp>
    </p:spTree>
    <p:extLst>
      <p:ext uri="{BB962C8B-B14F-4D97-AF65-F5344CB8AC3E}">
        <p14:creationId xmlns:p14="http://schemas.microsoft.com/office/powerpoint/2010/main" val="4179674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Size is a consideration when choosing the appropriate tool to process your data. </a:t>
            </a:r>
          </a:p>
          <a:p>
            <a:endParaRPr lang="en-US" dirty="0"/>
          </a:p>
          <a:p>
            <a:r>
              <a:rPr lang="en-US" dirty="0"/>
              <a:t>You would notice a large performance difference between a dataflow and a pipeline copy activity that perform the same task when you are working with large data sizes. </a:t>
            </a:r>
          </a:p>
          <a:p>
            <a:endParaRPr lang="en-US" dirty="0"/>
          </a:p>
          <a:p>
            <a:r>
              <a:rPr lang="en-US" dirty="0"/>
              <a:t>Spark was originally built as a big data engine, so it can also handle large sizes, but is not limited to large data sizes. T-SQL can also be used on both large and small data. Performance may vary based upon the situation. </a:t>
            </a:r>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6</a:t>
            </a:fld>
            <a:endParaRPr lang="en-US" dirty="0"/>
          </a:p>
        </p:txBody>
      </p:sp>
    </p:spTree>
    <p:extLst>
      <p:ext uri="{BB962C8B-B14F-4D97-AF65-F5344CB8AC3E}">
        <p14:creationId xmlns:p14="http://schemas.microsoft.com/office/powerpoint/2010/main" val="90660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some items in Fabric can be scheduled on their own right from the item, it is common to use a data pipeline to orchestrate data loading activities. It can often be useful to use the pipelines to schedule important enterprise data processing or to have visibility to all related scheduled data processing activities by using a pipeline. </a:t>
            </a:r>
          </a:p>
          <a:p>
            <a:endParaRPr lang="en-US" dirty="0"/>
          </a:p>
          <a:p>
            <a:r>
              <a:rPr lang="en-US" dirty="0"/>
              <a:t>For specialized or departmental workloads, some users may want to schedule a dataflow or a Spark job without using a data pipeline. </a:t>
            </a:r>
          </a:p>
          <a:p>
            <a:endParaRPr lang="en-US" dirty="0"/>
          </a:p>
          <a:p>
            <a:r>
              <a:rPr lang="en-US" dirty="0"/>
              <a:t>For data processing in Spark, you can schedule a notebook using a data pipeline. Or you can use a Spark Job Definition, which does not necessarily involve a notebook. </a:t>
            </a:r>
          </a:p>
          <a:p>
            <a:endParaRPr lang="en-US" dirty="0"/>
          </a:p>
          <a:p>
            <a:r>
              <a:rPr lang="en-US" dirty="0"/>
              <a:t>We’ll go the basics of each of these items and their scheduling next.</a:t>
            </a:r>
          </a:p>
        </p:txBody>
      </p:sp>
      <p:sp>
        <p:nvSpPr>
          <p:cNvPr id="4" name="Slide Number Placeholder 3"/>
          <p:cNvSpPr>
            <a:spLocks noGrp="1"/>
          </p:cNvSpPr>
          <p:nvPr>
            <p:ph type="sldNum" sz="quarter" idx="5"/>
          </p:nvPr>
        </p:nvSpPr>
        <p:spPr/>
        <p:txBody>
          <a:bodyPr/>
          <a:lstStyle/>
          <a:p>
            <a:fld id="{297A4B63-AD09-44DE-BEEC-F379281B23CC}" type="slidenum">
              <a:rPr lang="en-US" smtClean="0"/>
              <a:t>7</a:t>
            </a:fld>
            <a:endParaRPr lang="en-US" dirty="0"/>
          </a:p>
        </p:txBody>
      </p:sp>
    </p:spTree>
    <p:extLst>
      <p:ext uri="{BB962C8B-B14F-4D97-AF65-F5344CB8AC3E}">
        <p14:creationId xmlns:p14="http://schemas.microsoft.com/office/powerpoint/2010/main" val="3214714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data pipeline, you can add a copy activity to copy data among data stores located in the cloud. While you can add the copy activity directly to a pipeline, there is also a wizard, referred to the copy data tool, that can help set this up. This is the easiest entry point for those not familiar with data factory. </a:t>
            </a:r>
          </a:p>
          <a:p>
            <a:endParaRPr lang="en-US" dirty="0"/>
          </a:p>
          <a:p>
            <a:r>
              <a:rPr lang="en-US" dirty="0"/>
              <a:t>To use the copy tool, create or open a pipeline, and </a:t>
            </a:r>
            <a:r>
              <a:rPr lang="en-US" b="0" i="0" dirty="0">
                <a:solidFill>
                  <a:srgbClr val="E6E6E6"/>
                </a:solidFill>
                <a:effectLst/>
                <a:latin typeface="Segoe UI" panose="020B0502040204020203" pitchFamily="34" charset="0"/>
              </a:rPr>
              <a:t>select </a:t>
            </a:r>
            <a:r>
              <a:rPr lang="en-US" b="1" i="0" dirty="0">
                <a:solidFill>
                  <a:srgbClr val="E6E6E6"/>
                </a:solidFill>
                <a:effectLst/>
                <a:latin typeface="Segoe UI" panose="020B0502040204020203" pitchFamily="34" charset="0"/>
              </a:rPr>
              <a:t>Use copy assistant</a:t>
            </a:r>
            <a:r>
              <a:rPr lang="en-US" b="0" i="0" dirty="0">
                <a:solidFill>
                  <a:srgbClr val="E6E6E6"/>
                </a:solidFill>
                <a:effectLst/>
                <a:latin typeface="Segoe UI" panose="020B0502040204020203" pitchFamily="34" charset="0"/>
              </a:rPr>
              <a:t> from the </a:t>
            </a:r>
            <a:r>
              <a:rPr lang="en-US" b="1" i="0" dirty="0">
                <a:solidFill>
                  <a:srgbClr val="E6E6E6"/>
                </a:solidFill>
                <a:effectLst/>
                <a:latin typeface="Segoe UI" panose="020B0502040204020203" pitchFamily="34" charset="0"/>
              </a:rPr>
              <a:t>Copy data</a:t>
            </a:r>
            <a:r>
              <a:rPr lang="en-US" b="0" i="0" dirty="0">
                <a:solidFill>
                  <a:srgbClr val="E6E6E6"/>
                </a:solidFill>
                <a:effectLst/>
                <a:latin typeface="Segoe UI" panose="020B0502040204020203" pitchFamily="34" charset="0"/>
              </a:rPr>
              <a:t> drop down list under the </a:t>
            </a:r>
            <a:r>
              <a:rPr lang="en-US" b="1" i="0" dirty="0">
                <a:solidFill>
                  <a:srgbClr val="E6E6E6"/>
                </a:solidFill>
                <a:effectLst/>
                <a:latin typeface="Segoe UI" panose="020B0502040204020203" pitchFamily="34" charset="0"/>
              </a:rPr>
              <a:t>Activities</a:t>
            </a:r>
            <a:r>
              <a:rPr lang="en-US" b="0" i="0" dirty="0">
                <a:solidFill>
                  <a:srgbClr val="E6E6E6"/>
                </a:solidFill>
                <a:effectLst/>
                <a:latin typeface="Segoe UI" panose="020B0502040204020203" pitchFamily="34" charset="0"/>
              </a:rPr>
              <a:t> tab on the ribbon. You’ll then be asked to configure the source and destination. You can also map columns from source to destination when needed. </a:t>
            </a:r>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9</a:t>
            </a:fld>
            <a:endParaRPr lang="en-US" dirty="0"/>
          </a:p>
        </p:txBody>
      </p:sp>
    </p:spTree>
    <p:extLst>
      <p:ext uri="{BB962C8B-B14F-4D97-AF65-F5344CB8AC3E}">
        <p14:creationId xmlns:p14="http://schemas.microsoft.com/office/powerpoint/2010/main" val="161682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In a data pipeline, you can directly add a copy activity either by selecting </a:t>
            </a:r>
            <a:r>
              <a:rPr lang="en-US" b="1" i="0" dirty="0">
                <a:solidFill>
                  <a:srgbClr val="E6E6E6"/>
                </a:solidFill>
                <a:effectLst/>
                <a:latin typeface="Segoe UI" panose="020B0502040204020203" pitchFamily="34" charset="0"/>
              </a:rPr>
              <a:t>Add pipeline activity</a:t>
            </a:r>
            <a:r>
              <a:rPr lang="en-US" b="0" i="0" dirty="0">
                <a:solidFill>
                  <a:srgbClr val="E6E6E6"/>
                </a:solidFill>
                <a:effectLst/>
                <a:latin typeface="Segoe UI" panose="020B0502040204020203" pitchFamily="34" charset="0"/>
              </a:rPr>
              <a:t> &gt; </a:t>
            </a:r>
            <a:r>
              <a:rPr lang="en-US" b="1" i="0" dirty="0">
                <a:solidFill>
                  <a:srgbClr val="E6E6E6"/>
                </a:solidFill>
                <a:effectLst/>
                <a:latin typeface="Segoe UI" panose="020B0502040204020203" pitchFamily="34" charset="0"/>
              </a:rPr>
              <a:t>Copy activity</a:t>
            </a:r>
            <a:r>
              <a:rPr lang="en-US" b="0" i="0" dirty="0">
                <a:solidFill>
                  <a:srgbClr val="E6E6E6"/>
                </a:solidFill>
                <a:effectLst/>
                <a:latin typeface="Segoe UI" panose="020B0502040204020203" pitchFamily="34" charset="0"/>
              </a:rPr>
              <a:t> or by selecting </a:t>
            </a:r>
            <a:r>
              <a:rPr lang="en-US" b="1" i="0" dirty="0">
                <a:solidFill>
                  <a:srgbClr val="E6E6E6"/>
                </a:solidFill>
                <a:effectLst/>
                <a:latin typeface="Segoe UI" panose="020B0502040204020203" pitchFamily="34" charset="0"/>
              </a:rPr>
              <a:t>Copy data</a:t>
            </a:r>
            <a:r>
              <a:rPr lang="en-US" b="0" i="0" dirty="0">
                <a:solidFill>
                  <a:srgbClr val="E6E6E6"/>
                </a:solidFill>
                <a:effectLst/>
                <a:latin typeface="Segoe UI" panose="020B0502040204020203" pitchFamily="34" charset="0"/>
              </a:rPr>
              <a:t> &gt; </a:t>
            </a:r>
            <a:r>
              <a:rPr lang="en-US" b="1" i="0" dirty="0">
                <a:solidFill>
                  <a:srgbClr val="E6E6E6"/>
                </a:solidFill>
                <a:effectLst/>
                <a:latin typeface="Segoe UI" panose="020B0502040204020203" pitchFamily="34" charset="0"/>
              </a:rPr>
              <a:t>Add to canvas</a:t>
            </a:r>
            <a:r>
              <a:rPr lang="en-US" b="0" i="0" dirty="0">
                <a:solidFill>
                  <a:srgbClr val="E6E6E6"/>
                </a:solidFill>
                <a:effectLst/>
                <a:latin typeface="Segoe UI" panose="020B0502040204020203" pitchFamily="34" charset="0"/>
              </a:rPr>
              <a:t> under the </a:t>
            </a:r>
            <a:r>
              <a:rPr lang="en-US" b="1" i="0" dirty="0">
                <a:solidFill>
                  <a:srgbClr val="E6E6E6"/>
                </a:solidFill>
                <a:effectLst/>
                <a:latin typeface="Segoe UI" panose="020B0502040204020203" pitchFamily="34" charset="0"/>
              </a:rPr>
              <a:t>Activities</a:t>
            </a:r>
            <a:r>
              <a:rPr lang="en-US" b="0" i="0" dirty="0">
                <a:solidFill>
                  <a:srgbClr val="E6E6E6"/>
                </a:solidFill>
                <a:effectLst/>
                <a:latin typeface="Segoe UI" panose="020B0502040204020203" pitchFamily="34" charset="0"/>
              </a:rPr>
              <a:t> tab</a:t>
            </a:r>
          </a:p>
          <a:p>
            <a:r>
              <a:rPr lang="en-US" b="0" i="0" dirty="0">
                <a:solidFill>
                  <a:srgbClr val="E6E6E6"/>
                </a:solidFill>
                <a:effectLst/>
                <a:latin typeface="Segoe UI" panose="020B0502040204020203" pitchFamily="34" charset="0"/>
              </a:rPr>
              <a:t>You’ll then set some general properties for the copy activity, followed by the source and destination. </a:t>
            </a:r>
          </a:p>
          <a:p>
            <a:r>
              <a:rPr lang="en-US" b="0" i="0" dirty="0">
                <a:solidFill>
                  <a:srgbClr val="E6E6E6"/>
                </a:solidFill>
                <a:effectLst/>
                <a:latin typeface="Segoe UI" panose="020B0502040204020203" pitchFamily="34" charset="0"/>
              </a:rPr>
              <a:t>Copy activities can be parameterized to become reusable across multiple files or tables from the same source.  You can also add other activities to the pipeline as part of an orchestration process. </a:t>
            </a:r>
          </a:p>
        </p:txBody>
      </p:sp>
      <p:sp>
        <p:nvSpPr>
          <p:cNvPr id="4" name="Slide Number Placeholder 3"/>
          <p:cNvSpPr>
            <a:spLocks noGrp="1"/>
          </p:cNvSpPr>
          <p:nvPr>
            <p:ph type="sldNum" sz="quarter" idx="5"/>
          </p:nvPr>
        </p:nvSpPr>
        <p:spPr/>
        <p:txBody>
          <a:bodyPr/>
          <a:lstStyle/>
          <a:p>
            <a:fld id="{297A4B63-AD09-44DE-BEEC-F379281B23CC}" type="slidenum">
              <a:rPr lang="en-US" smtClean="0"/>
              <a:t>10</a:t>
            </a:fld>
            <a:endParaRPr lang="en-US" dirty="0"/>
          </a:p>
        </p:txBody>
      </p:sp>
    </p:spTree>
    <p:extLst>
      <p:ext uri="{BB962C8B-B14F-4D97-AF65-F5344CB8AC3E}">
        <p14:creationId xmlns:p14="http://schemas.microsoft.com/office/powerpoint/2010/main" val="173635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completing a pipeline, you can schedule it using the Schedule button on the Home tab. You can choose how often and what time it runs. You can also choose start and end times as well as the time zone on which the schedule runs the pipeline. This can be very helpful in handling daylight savings time. </a:t>
            </a:r>
          </a:p>
          <a:p>
            <a:endParaRPr lang="en-US" dirty="0"/>
          </a:p>
          <a:p>
            <a:endParaRPr lang="en-US" dirty="0"/>
          </a:p>
        </p:txBody>
      </p:sp>
      <p:sp>
        <p:nvSpPr>
          <p:cNvPr id="4" name="Slide Number Placeholder 3"/>
          <p:cNvSpPr>
            <a:spLocks noGrp="1"/>
          </p:cNvSpPr>
          <p:nvPr>
            <p:ph type="sldNum" sz="quarter" idx="5"/>
          </p:nvPr>
        </p:nvSpPr>
        <p:spPr/>
        <p:txBody>
          <a:bodyPr/>
          <a:lstStyle/>
          <a:p>
            <a:fld id="{297A4B63-AD09-44DE-BEEC-F379281B23CC}" type="slidenum">
              <a:rPr lang="en-US" smtClean="0"/>
              <a:t>11</a:t>
            </a:fld>
            <a:endParaRPr lang="en-US" dirty="0"/>
          </a:p>
        </p:txBody>
      </p:sp>
    </p:spTree>
    <p:extLst>
      <p:ext uri="{BB962C8B-B14F-4D97-AF65-F5344CB8AC3E}">
        <p14:creationId xmlns:p14="http://schemas.microsoft.com/office/powerpoint/2010/main" val="4191295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502212"/>
            <a:ext cx="4167887" cy="2031325"/>
          </a:xfrm>
        </p:spPr>
        <p:txBody>
          <a:bodyPr anchor="b" anchorCtr="0">
            <a:spAutoFit/>
          </a:bodyPr>
          <a:lstStyle>
            <a:lvl1pPr>
              <a:defRPr sz="4400"/>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6999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60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41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noFill/>
        </p:spPr>
        <p:txBody>
          <a:bodyPr lIns="0" tIns="0" rIns="0" bIns="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97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53439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01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4642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845824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11880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BCAC9-E25C-4A29-A7D2-82C7DE406CE6}"/>
              </a:ext>
            </a:extLst>
          </p:cNvPr>
          <p:cNvSpPr>
            <a:spLocks noGrp="1"/>
          </p:cNvSpPr>
          <p:nvPr userDrawn="1">
            <p:ph type="title"/>
          </p:nvPr>
        </p:nvSpPr>
        <p:spPr/>
        <p:txBody>
          <a:bodyPr/>
          <a:lstStyle/>
          <a:p>
            <a:r>
              <a:rPr lang="en-US"/>
              <a:t>Click to edit Master title style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dirty="0">
                <a:solidFill>
                  <a:schemeClr val="tx1"/>
                </a:solidFill>
              </a:rPr>
              <a:t>© Microsoft Corporation</a:t>
            </a:r>
            <a:endParaRPr lang="en-US" sz="784" dirty="0">
              <a:solidFill>
                <a:schemeClr val="tx1"/>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552525" y="6444913"/>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999371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pic>
        <p:nvPicPr>
          <p:cNvPr id="5" name="Picture 4" descr="Microsoft Azure logo">
            <a:extLst>
              <a:ext uri="{FF2B5EF4-FFF2-40B4-BE49-F238E27FC236}">
                <a16:creationId xmlns:a16="http://schemas.microsoft.com/office/drawing/2014/main" id="{477BD162-8300-4F28-8023-6DD1BF73E8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1" y="578571"/>
            <a:ext cx="1892300" cy="269574"/>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
        <p:nvSpPr>
          <p:cNvPr id="4" name="Text Placeholder 10">
            <a:extLst>
              <a:ext uri="{FF2B5EF4-FFF2-40B4-BE49-F238E27FC236}">
                <a16:creationId xmlns:a16="http://schemas.microsoft.com/office/drawing/2014/main" id="{E7F188F7-5D69-4A37-B62E-1322D2E033E4}"/>
              </a:ext>
            </a:extLst>
          </p:cNvPr>
          <p:cNvSpPr>
            <a:spLocks noGrp="1"/>
          </p:cNvSpPr>
          <p:nvPr>
            <p:ph type="body" sz="quarter" idx="15" hasCustomPrompt="1"/>
          </p:nvPr>
        </p:nvSpPr>
        <p:spPr>
          <a:xfrm>
            <a:off x="584200" y="4426314"/>
            <a:ext cx="4945744" cy="553998"/>
          </a:xfrm>
          <a:prstGeom prst="rect">
            <a:avLst/>
          </a:prstGeom>
        </p:spPr>
        <p:txBody>
          <a:bodyPr/>
          <a:lstStyle>
            <a:lvl1pPr marL="0" indent="0" algn="l">
              <a:buNone/>
              <a:defRPr sz="1800">
                <a:solidFill>
                  <a:schemeClr val="tx1"/>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099815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04639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B02BF2A-7BE7-4F1F-819E-97933FE2DD80}"/>
              </a:ext>
              <a:ext uri="{C183D7F6-B498-43B3-948B-1728B52AA6E4}">
                <adec:decorative xmlns:adec="http://schemas.microsoft.com/office/drawing/2017/decorative" val="1"/>
              </a:ext>
            </a:extLst>
          </p:cNvPr>
          <p:cNvGrpSpPr/>
          <p:nvPr userDrawn="1"/>
        </p:nvGrpSpPr>
        <p:grpSpPr>
          <a:xfrm>
            <a:off x="-1" y="0"/>
            <a:ext cx="12190271" cy="5483600"/>
            <a:chOff x="-1" y="0"/>
            <a:chExt cx="12434711" cy="5592764"/>
          </a:xfrm>
        </p:grpSpPr>
        <p:pic>
          <p:nvPicPr>
            <p:cNvPr id="8" name="Picture 7" descr="A nurse writing&#10;">
              <a:extLst>
                <a:ext uri="{FF2B5EF4-FFF2-40B4-BE49-F238E27FC236}">
                  <a16:creationId xmlns:a16="http://schemas.microsoft.com/office/drawing/2014/main" id="{5CB044E4-A9A6-4A1B-A5D4-607833EBE33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12434710" cy="5592763"/>
            </a:xfrm>
            <a:custGeom>
              <a:avLst/>
              <a:gdLst>
                <a:gd name="connsiteX0" fmla="*/ 0 w 12434710"/>
                <a:gd name="connsiteY0" fmla="*/ 0 h 5592763"/>
                <a:gd name="connsiteX1" fmla="*/ 12434710 w 12434710"/>
                <a:gd name="connsiteY1" fmla="*/ 0 h 5592763"/>
                <a:gd name="connsiteX2" fmla="*/ 12434710 w 12434710"/>
                <a:gd name="connsiteY2" fmla="*/ 5592763 h 5592763"/>
                <a:gd name="connsiteX3" fmla="*/ 0 w 12434710"/>
                <a:gd name="connsiteY3" fmla="*/ 5592763 h 5592763"/>
              </a:gdLst>
              <a:ahLst/>
              <a:cxnLst>
                <a:cxn ang="0">
                  <a:pos x="connsiteX0" y="connsiteY0"/>
                </a:cxn>
                <a:cxn ang="0">
                  <a:pos x="connsiteX1" y="connsiteY1"/>
                </a:cxn>
                <a:cxn ang="0">
                  <a:pos x="connsiteX2" y="connsiteY2"/>
                </a:cxn>
                <a:cxn ang="0">
                  <a:pos x="connsiteX3" y="connsiteY3"/>
                </a:cxn>
              </a:cxnLst>
              <a:rect l="l" t="t" r="r" b="b"/>
              <a:pathLst>
                <a:path w="12434710" h="5592763">
                  <a:moveTo>
                    <a:pt x="0" y="0"/>
                  </a:moveTo>
                  <a:lnTo>
                    <a:pt x="12434710" y="0"/>
                  </a:lnTo>
                  <a:lnTo>
                    <a:pt x="12434710" y="5592763"/>
                  </a:lnTo>
                  <a:lnTo>
                    <a:pt x="0" y="5592763"/>
                  </a:lnTo>
                  <a:close/>
                </a:path>
              </a:pathLst>
            </a:custGeom>
          </p:spPr>
        </p:pic>
        <p:sp>
          <p:nvSpPr>
            <p:cNvPr id="5" name="Rectangle 4">
              <a:extLst>
                <a:ext uri="{FF2B5EF4-FFF2-40B4-BE49-F238E27FC236}">
                  <a16:creationId xmlns:a16="http://schemas.microsoft.com/office/drawing/2014/main" id="{3BFC33DA-54D0-4F30-A2E6-C0BB69A6326B}"/>
                </a:ext>
                <a:ext uri="{C183D7F6-B498-43B3-948B-1728B52AA6E4}">
                  <adec:decorative xmlns:adec="http://schemas.microsoft.com/office/drawing/2017/decorative" val="1"/>
                </a:ext>
              </a:extLst>
            </p:cNvPr>
            <p:cNvSpPr/>
            <p:nvPr/>
          </p:nvSpPr>
          <p:spPr bwMode="auto">
            <a:xfrm>
              <a:off x="-1" y="0"/>
              <a:ext cx="12434711" cy="5592763"/>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Tree>
    <p:extLst>
      <p:ext uri="{BB962C8B-B14F-4D97-AF65-F5344CB8AC3E}">
        <p14:creationId xmlns:p14="http://schemas.microsoft.com/office/powerpoint/2010/main" val="4195708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a:noFill/>
        </p:spPr>
        <p:txBody>
          <a:bodyPr/>
          <a:lstStyle>
            <a:lvl1pPr>
              <a:defRPr>
                <a:solidFill>
                  <a:srgbClr val="2E3E3E"/>
                </a:solidFill>
              </a:defRPr>
            </a:lvl1pPr>
          </a:lstStyle>
          <a:p>
            <a:r>
              <a:rPr lang="en-US"/>
              <a:t>Click to edit Master title style</a:t>
            </a:r>
            <a:endParaRPr lang="en-US" dirty="0"/>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76962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11018520"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31B51C8-F0A2-4DC1-8821-36947EDA6BFA}"/>
              </a:ext>
            </a:extLst>
          </p:cNvPr>
          <p:cNvPicPr>
            <a:picLocks noChangeAspect="1"/>
          </p:cNvPicPr>
          <p:nvPr userDrawn="1"/>
        </p:nvPicPr>
        <p:blipFill>
          <a:blip r:embed="rId3"/>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1304062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11151917"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1E1E10B1-A5C3-4325-AEE2-BD7EA83B9339}"/>
              </a:ext>
            </a:extLst>
          </p:cNvPr>
          <p:cNvPicPr>
            <a:picLocks noChangeAspect="1"/>
          </p:cNvPicPr>
          <p:nvPr userDrawn="1"/>
        </p:nvPicPr>
        <p:blipFill>
          <a:blip r:embed="rId2"/>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28143802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dirty="0"/>
              <a:t>Title</a:t>
            </a:r>
          </a:p>
        </p:txBody>
      </p:sp>
    </p:spTree>
    <p:extLst>
      <p:ext uri="{BB962C8B-B14F-4D97-AF65-F5344CB8AC3E}">
        <p14:creationId xmlns:p14="http://schemas.microsoft.com/office/powerpoint/2010/main" val="1781058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defRPr sz="44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5004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724439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15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0328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05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583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176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004271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learn/" TargetMode="External"/><Relationship Id="rId13" Type="http://schemas.openxmlformats.org/officeDocument/2006/relationships/hyperlink" Target="https://reactor.microsoft.com/en-us/reactor/?search=fasttrack&amp;eventLanguage=all&amp;preferredLanguage=English&amp;page=1" TargetMode="External"/><Relationship Id="rId3" Type="http://schemas.openxmlformats.org/officeDocument/2006/relationships/hyperlink" Target="https://partner.microsoft.com/en-us/training/training-center" TargetMode="External"/><Relationship Id="rId7" Type="http://schemas.openxmlformats.org/officeDocument/2006/relationships/hyperlink" Target="https://azure.microsoft.com/en-us/get-started/#explore-azure" TargetMode="External"/><Relationship Id="rId12" Type="http://schemas.openxmlformats.org/officeDocument/2006/relationships/hyperlink" Target="https://techcommunity.microsoft.com/"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docs.microsoft.com/en-us/learn/azure/" TargetMode="External"/><Relationship Id="rId11" Type="http://schemas.openxmlformats.org/officeDocument/2006/relationships/hyperlink" Target="https://www.microsoft.com/en-us/mtc" TargetMode="External"/><Relationship Id="rId5" Type="http://schemas.openxmlformats.org/officeDocument/2006/relationships/hyperlink" Target="https://sway.office.com/CDBAqgB3HA7EsQ1L" TargetMode="External"/><Relationship Id="rId10" Type="http://schemas.openxmlformats.org/officeDocument/2006/relationships/hyperlink" Target="https://www.microsoft.com/en-ie/training-days/#azure" TargetMode="External"/><Relationship Id="rId4" Type="http://schemas.openxmlformats.org/officeDocument/2006/relationships/hyperlink" Target="https://www.microsoft.com/en-us/us-partner-blog/calendar/" TargetMode="External"/><Relationship Id="rId9" Type="http://schemas.openxmlformats.org/officeDocument/2006/relationships/hyperlink" Target="https://docs.microsoft.com/en-us/learn/certifications/browse/" TargetMode="External"/><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D485-FD33-2DA7-238E-EDF73027901B}"/>
              </a:ext>
            </a:extLst>
          </p:cNvPr>
          <p:cNvSpPr>
            <a:spLocks noGrp="1"/>
          </p:cNvSpPr>
          <p:nvPr>
            <p:ph type="title"/>
          </p:nvPr>
        </p:nvSpPr>
        <p:spPr>
          <a:xfrm>
            <a:off x="588263" y="1502212"/>
            <a:ext cx="4167887" cy="2031325"/>
          </a:xfrm>
        </p:spPr>
        <p:txBody>
          <a:bodyPr wrap="square" anchor="b">
            <a:normAutofit/>
          </a:bodyPr>
          <a:lstStyle/>
          <a:p>
            <a:pPr>
              <a:lnSpc>
                <a:spcPct val="90000"/>
              </a:lnSpc>
            </a:pPr>
            <a:r>
              <a:rPr lang="en-US" sz="4000" dirty="0">
                <a:effectLst/>
                <a:latin typeface="Aptos" panose="020B0004020202020204" pitchFamily="34" charset="0"/>
                <a:ea typeface="Times New Roman" panose="02020603050405020304" pitchFamily="18" charset="0"/>
                <a:cs typeface="Aptos" panose="020B0004020202020204" pitchFamily="34" charset="0"/>
              </a:rPr>
              <a:t>Ingest and transform data in Microsoft Fabric</a:t>
            </a:r>
            <a:r>
              <a:rPr lang="en-US" sz="4000" dirty="0">
                <a:effectLst/>
              </a:rPr>
              <a:t> </a:t>
            </a:r>
            <a:endParaRPr lang="en-US" sz="4000" dirty="0"/>
          </a:p>
        </p:txBody>
      </p:sp>
      <p:sp>
        <p:nvSpPr>
          <p:cNvPr id="3" name="Text Placeholder 2">
            <a:extLst>
              <a:ext uri="{FF2B5EF4-FFF2-40B4-BE49-F238E27FC236}">
                <a16:creationId xmlns:a16="http://schemas.microsoft.com/office/drawing/2014/main" id="{33B3B159-A982-E03B-7830-66591F295CD8}"/>
              </a:ext>
            </a:extLst>
          </p:cNvPr>
          <p:cNvSpPr>
            <a:spLocks noGrp="1"/>
          </p:cNvSpPr>
          <p:nvPr>
            <p:ph type="body" sz="quarter" idx="12"/>
          </p:nvPr>
        </p:nvSpPr>
        <p:spPr>
          <a:xfrm>
            <a:off x="582042" y="3962400"/>
            <a:ext cx="4164583" cy="338554"/>
          </a:xfrm>
        </p:spPr>
        <p:txBody>
          <a:bodyPr vert="horz" wrap="square" lIns="0" tIns="0" rIns="0" bIns="0" rtlCol="0" anchor="t">
            <a:normAutofit/>
          </a:bodyPr>
          <a:lstStyle/>
          <a:p>
            <a:pPr>
              <a:spcAft>
                <a:spcPts val="600"/>
              </a:spcAft>
            </a:pPr>
            <a:r>
              <a:rPr lang="en-US" dirty="0">
                <a:cs typeface="Segoe UI"/>
              </a:rPr>
              <a:t>Module 6</a:t>
            </a:r>
            <a:endParaRPr lang="en-US" dirty="0"/>
          </a:p>
        </p:txBody>
      </p:sp>
    </p:spTree>
    <p:extLst>
      <p:ext uri="{BB962C8B-B14F-4D97-AF65-F5344CB8AC3E}">
        <p14:creationId xmlns:p14="http://schemas.microsoft.com/office/powerpoint/2010/main" val="1929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FDDF9-B084-1D44-4015-D775323FC8BB}"/>
              </a:ext>
            </a:extLst>
          </p:cNvPr>
          <p:cNvSpPr>
            <a:spLocks noGrp="1"/>
          </p:cNvSpPr>
          <p:nvPr>
            <p:ph type="title"/>
          </p:nvPr>
        </p:nvSpPr>
        <p:spPr/>
        <p:txBody>
          <a:bodyPr/>
          <a:lstStyle/>
          <a:p>
            <a:r>
              <a:rPr lang="en-US" dirty="0"/>
              <a:t>Copy Activity</a:t>
            </a:r>
          </a:p>
        </p:txBody>
      </p:sp>
      <p:pic>
        <p:nvPicPr>
          <p:cNvPr id="6" name="Picture 5">
            <a:extLst>
              <a:ext uri="{FF2B5EF4-FFF2-40B4-BE49-F238E27FC236}">
                <a16:creationId xmlns:a16="http://schemas.microsoft.com/office/drawing/2014/main" id="{A829D899-AC4F-4306-65C7-09E22F002D2E}"/>
              </a:ext>
            </a:extLst>
          </p:cNvPr>
          <p:cNvPicPr>
            <a:picLocks noChangeAspect="1"/>
          </p:cNvPicPr>
          <p:nvPr/>
        </p:nvPicPr>
        <p:blipFill>
          <a:blip r:embed="rId3"/>
          <a:stretch>
            <a:fillRect/>
          </a:stretch>
        </p:blipFill>
        <p:spPr>
          <a:xfrm>
            <a:off x="588263" y="1519083"/>
            <a:ext cx="9071931" cy="5118000"/>
          </a:xfrm>
          <a:prstGeom prst="rect">
            <a:avLst/>
          </a:prstGeom>
        </p:spPr>
      </p:pic>
    </p:spTree>
    <p:extLst>
      <p:ext uri="{BB962C8B-B14F-4D97-AF65-F5344CB8AC3E}">
        <p14:creationId xmlns:p14="http://schemas.microsoft.com/office/powerpoint/2010/main" val="3325612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FDA2-CF49-D97E-FE2D-AC95696859D1}"/>
              </a:ext>
            </a:extLst>
          </p:cNvPr>
          <p:cNvSpPr>
            <a:spLocks noGrp="1"/>
          </p:cNvSpPr>
          <p:nvPr>
            <p:ph type="title"/>
          </p:nvPr>
        </p:nvSpPr>
        <p:spPr/>
        <p:txBody>
          <a:bodyPr/>
          <a:lstStyle/>
          <a:p>
            <a:r>
              <a:rPr lang="en-US" dirty="0"/>
              <a:t>Scheduling data pipelines</a:t>
            </a:r>
          </a:p>
        </p:txBody>
      </p:sp>
      <p:pic>
        <p:nvPicPr>
          <p:cNvPr id="5" name="Picture 4">
            <a:extLst>
              <a:ext uri="{FF2B5EF4-FFF2-40B4-BE49-F238E27FC236}">
                <a16:creationId xmlns:a16="http://schemas.microsoft.com/office/drawing/2014/main" id="{B3826B59-F5E5-9750-27BA-8C655753D24C}"/>
              </a:ext>
            </a:extLst>
          </p:cNvPr>
          <p:cNvPicPr>
            <a:picLocks noChangeAspect="1"/>
          </p:cNvPicPr>
          <p:nvPr/>
        </p:nvPicPr>
        <p:blipFill>
          <a:blip r:embed="rId3"/>
          <a:stretch>
            <a:fillRect/>
          </a:stretch>
        </p:blipFill>
        <p:spPr>
          <a:xfrm>
            <a:off x="3096009" y="1490098"/>
            <a:ext cx="5995220" cy="4910702"/>
          </a:xfrm>
          <a:prstGeom prst="rect">
            <a:avLst/>
          </a:prstGeom>
        </p:spPr>
      </p:pic>
    </p:spTree>
    <p:extLst>
      <p:ext uri="{BB962C8B-B14F-4D97-AF65-F5344CB8AC3E}">
        <p14:creationId xmlns:p14="http://schemas.microsoft.com/office/powerpoint/2010/main" val="16173832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A21DD-6913-8B0D-4A6B-52D3287DC07D}"/>
              </a:ext>
            </a:extLst>
          </p:cNvPr>
          <p:cNvSpPr>
            <a:spLocks noGrp="1"/>
          </p:cNvSpPr>
          <p:nvPr>
            <p:ph type="title"/>
          </p:nvPr>
        </p:nvSpPr>
        <p:spPr/>
        <p:txBody>
          <a:bodyPr/>
          <a:lstStyle/>
          <a:p>
            <a:r>
              <a:rPr lang="en-US" dirty="0"/>
              <a:t>T-SQL scripts</a:t>
            </a:r>
          </a:p>
        </p:txBody>
      </p:sp>
    </p:spTree>
    <p:extLst>
      <p:ext uri="{BB962C8B-B14F-4D97-AF65-F5344CB8AC3E}">
        <p14:creationId xmlns:p14="http://schemas.microsoft.com/office/powerpoint/2010/main" val="217345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1328-FB5F-4E88-4A6B-80D314795494}"/>
              </a:ext>
            </a:extLst>
          </p:cNvPr>
          <p:cNvSpPr>
            <a:spLocks noGrp="1"/>
          </p:cNvSpPr>
          <p:nvPr>
            <p:ph type="title"/>
          </p:nvPr>
        </p:nvSpPr>
        <p:spPr/>
        <p:txBody>
          <a:bodyPr/>
          <a:lstStyle/>
          <a:p>
            <a:r>
              <a:rPr lang="en-US" dirty="0"/>
              <a:t>T-SQL</a:t>
            </a:r>
          </a:p>
        </p:txBody>
      </p:sp>
      <p:pic>
        <p:nvPicPr>
          <p:cNvPr id="5" name="Content Placeholder 4">
            <a:extLst>
              <a:ext uri="{FF2B5EF4-FFF2-40B4-BE49-F238E27FC236}">
                <a16:creationId xmlns:a16="http://schemas.microsoft.com/office/drawing/2014/main" id="{D8744858-9D05-28E9-50A2-9CD8950A1778}"/>
              </a:ext>
            </a:extLst>
          </p:cNvPr>
          <p:cNvPicPr>
            <a:picLocks noGrp="1" noChangeAspect="1"/>
          </p:cNvPicPr>
          <p:nvPr>
            <p:ph sz="quarter" idx="10"/>
          </p:nvPr>
        </p:nvPicPr>
        <p:blipFill>
          <a:blip r:embed="rId3"/>
          <a:stretch>
            <a:fillRect/>
          </a:stretch>
        </p:blipFill>
        <p:spPr>
          <a:xfrm>
            <a:off x="588263" y="1440586"/>
            <a:ext cx="11018838" cy="2079766"/>
          </a:xfrm>
        </p:spPr>
      </p:pic>
      <p:pic>
        <p:nvPicPr>
          <p:cNvPr id="7" name="Picture 6">
            <a:extLst>
              <a:ext uri="{FF2B5EF4-FFF2-40B4-BE49-F238E27FC236}">
                <a16:creationId xmlns:a16="http://schemas.microsoft.com/office/drawing/2014/main" id="{D49923D7-8BC4-984D-ACF5-ABB1F7954284}"/>
              </a:ext>
            </a:extLst>
          </p:cNvPr>
          <p:cNvPicPr>
            <a:picLocks noChangeAspect="1"/>
          </p:cNvPicPr>
          <p:nvPr/>
        </p:nvPicPr>
        <p:blipFill>
          <a:blip r:embed="rId4"/>
          <a:stretch>
            <a:fillRect/>
          </a:stretch>
        </p:blipFill>
        <p:spPr>
          <a:xfrm>
            <a:off x="588263" y="4452652"/>
            <a:ext cx="7407794" cy="1734295"/>
          </a:xfrm>
          <a:prstGeom prst="rect">
            <a:avLst/>
          </a:prstGeom>
        </p:spPr>
      </p:pic>
    </p:spTree>
    <p:extLst>
      <p:ext uri="{BB962C8B-B14F-4D97-AF65-F5344CB8AC3E}">
        <p14:creationId xmlns:p14="http://schemas.microsoft.com/office/powerpoint/2010/main" val="1907450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60F1-0F1A-2145-6816-24043BAD72E4}"/>
              </a:ext>
            </a:extLst>
          </p:cNvPr>
          <p:cNvSpPr>
            <a:spLocks noGrp="1"/>
          </p:cNvSpPr>
          <p:nvPr>
            <p:ph type="title"/>
          </p:nvPr>
        </p:nvSpPr>
        <p:spPr/>
        <p:txBody>
          <a:bodyPr/>
          <a:lstStyle/>
          <a:p>
            <a:r>
              <a:rPr lang="en-US" dirty="0"/>
              <a:t>Scheduling T-SQL scripts in Data Pipelines</a:t>
            </a:r>
          </a:p>
        </p:txBody>
      </p:sp>
      <p:sp>
        <p:nvSpPr>
          <p:cNvPr id="6" name="Text Placeholder 5">
            <a:extLst>
              <a:ext uri="{FF2B5EF4-FFF2-40B4-BE49-F238E27FC236}">
                <a16:creationId xmlns:a16="http://schemas.microsoft.com/office/drawing/2014/main" id="{B97F5B96-1656-9458-9D01-A83F90F59025}"/>
              </a:ext>
            </a:extLst>
          </p:cNvPr>
          <p:cNvSpPr>
            <a:spLocks noGrp="1"/>
          </p:cNvSpPr>
          <p:nvPr>
            <p:ph type="body" sz="quarter" idx="10"/>
          </p:nvPr>
        </p:nvSpPr>
        <p:spPr>
          <a:xfrm>
            <a:off x="584200" y="1435100"/>
            <a:ext cx="5212080" cy="430887"/>
          </a:xfrm>
        </p:spPr>
        <p:txBody>
          <a:bodyPr/>
          <a:lstStyle/>
          <a:p>
            <a:r>
              <a:rPr lang="en-US" dirty="0"/>
              <a:t>Script Activity</a:t>
            </a:r>
          </a:p>
        </p:txBody>
      </p:sp>
      <p:sp>
        <p:nvSpPr>
          <p:cNvPr id="7" name="Text Placeholder 6">
            <a:extLst>
              <a:ext uri="{FF2B5EF4-FFF2-40B4-BE49-F238E27FC236}">
                <a16:creationId xmlns:a16="http://schemas.microsoft.com/office/drawing/2014/main" id="{93CD9F7E-4DFA-A627-C6FC-CE73ADD5E777}"/>
              </a:ext>
            </a:extLst>
          </p:cNvPr>
          <p:cNvSpPr>
            <a:spLocks noGrp="1"/>
          </p:cNvSpPr>
          <p:nvPr>
            <p:ph type="body" sz="quarter" idx="12"/>
          </p:nvPr>
        </p:nvSpPr>
        <p:spPr>
          <a:xfrm>
            <a:off x="6397171" y="1435100"/>
            <a:ext cx="5212080" cy="430887"/>
          </a:xfrm>
        </p:spPr>
        <p:txBody>
          <a:bodyPr/>
          <a:lstStyle/>
          <a:p>
            <a:r>
              <a:rPr lang="en-US" dirty="0"/>
              <a:t>Stored Procedure Activity</a:t>
            </a:r>
          </a:p>
        </p:txBody>
      </p:sp>
      <p:pic>
        <p:nvPicPr>
          <p:cNvPr id="3074" name="Picture 2" descr="Screenshot showing where to add script parameters.">
            <a:extLst>
              <a:ext uri="{FF2B5EF4-FFF2-40B4-BE49-F238E27FC236}">
                <a16:creationId xmlns:a16="http://schemas.microsoft.com/office/drawing/2014/main" id="{4580E7E5-4D44-6160-B956-BC7699839C6C}"/>
              </a:ext>
            </a:extLst>
          </p:cNvPr>
          <p:cNvPicPr>
            <a:picLocks noGrp="1" noChangeAspect="1" noChangeArrowheads="1"/>
          </p:cNvPicPr>
          <p:nvPr>
            <p:ph sz="quarter" idx="4294967295"/>
          </p:nvPr>
        </p:nvPicPr>
        <p:blipFill rotWithShape="1">
          <a:blip r:embed="rId3">
            <a:extLst>
              <a:ext uri="{28A0092B-C50C-407E-A947-70E740481C1C}">
                <a14:useLocalDpi xmlns:a14="http://schemas.microsoft.com/office/drawing/2010/main" val="0"/>
              </a:ext>
            </a:extLst>
          </a:blip>
          <a:srcRect r="36078"/>
          <a:stretch/>
        </p:blipFill>
        <p:spPr bwMode="auto">
          <a:xfrm>
            <a:off x="582749" y="1929170"/>
            <a:ext cx="5040313" cy="3609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shot showing where to select the stored procedure to execute and optionally configure its parameters.">
            <a:extLst>
              <a:ext uri="{FF2B5EF4-FFF2-40B4-BE49-F238E27FC236}">
                <a16:creationId xmlns:a16="http://schemas.microsoft.com/office/drawing/2014/main" id="{07267224-9747-4E6C-F45A-A1D5DC69A6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1" r="32734"/>
          <a:stretch/>
        </p:blipFill>
        <p:spPr bwMode="auto">
          <a:xfrm>
            <a:off x="6419185" y="1840679"/>
            <a:ext cx="4876800"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4357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E74C2D-20AB-41BE-3CFB-D16BEE2CA620}"/>
              </a:ext>
            </a:extLst>
          </p:cNvPr>
          <p:cNvSpPr>
            <a:spLocks noGrp="1"/>
          </p:cNvSpPr>
          <p:nvPr>
            <p:ph type="title"/>
          </p:nvPr>
        </p:nvSpPr>
        <p:spPr/>
        <p:txBody>
          <a:bodyPr/>
          <a:lstStyle/>
          <a:p>
            <a:r>
              <a:rPr lang="en-US" dirty="0"/>
              <a:t>Dataflows</a:t>
            </a:r>
          </a:p>
        </p:txBody>
      </p:sp>
    </p:spTree>
    <p:extLst>
      <p:ext uri="{BB962C8B-B14F-4D97-AF65-F5344CB8AC3E}">
        <p14:creationId xmlns:p14="http://schemas.microsoft.com/office/powerpoint/2010/main" val="371834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A5300-A814-A722-CCDD-E055D773CE82}"/>
              </a:ext>
            </a:extLst>
          </p:cNvPr>
          <p:cNvSpPr>
            <a:spLocks noGrp="1"/>
          </p:cNvSpPr>
          <p:nvPr>
            <p:ph type="title"/>
          </p:nvPr>
        </p:nvSpPr>
        <p:spPr/>
        <p:txBody>
          <a:bodyPr/>
          <a:lstStyle/>
          <a:p>
            <a:r>
              <a:rPr lang="en-US" dirty="0"/>
              <a:t>Dataflows</a:t>
            </a:r>
          </a:p>
        </p:txBody>
      </p:sp>
      <p:pic>
        <p:nvPicPr>
          <p:cNvPr id="4098" name="Picture 2">
            <a:extLst>
              <a:ext uri="{FF2B5EF4-FFF2-40B4-BE49-F238E27FC236}">
                <a16:creationId xmlns:a16="http://schemas.microsoft.com/office/drawing/2014/main" id="{A4C95378-534F-7416-1F6A-3A22FD0FE02F}"/>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643142" y="1435100"/>
            <a:ext cx="6900953"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726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2EC3-6991-6C6A-9267-BE4943EDD474}"/>
              </a:ext>
            </a:extLst>
          </p:cNvPr>
          <p:cNvSpPr>
            <a:spLocks noGrp="1"/>
          </p:cNvSpPr>
          <p:nvPr>
            <p:ph type="title"/>
          </p:nvPr>
        </p:nvSpPr>
        <p:spPr/>
        <p:txBody>
          <a:bodyPr/>
          <a:lstStyle/>
          <a:p>
            <a:r>
              <a:rPr lang="en-US" dirty="0"/>
              <a:t>Schedule using a Pipeline</a:t>
            </a:r>
          </a:p>
        </p:txBody>
      </p:sp>
      <p:pic>
        <p:nvPicPr>
          <p:cNvPr id="5122" name="Picture 2" descr="Pipeline with a dataflow activity.">
            <a:extLst>
              <a:ext uri="{FF2B5EF4-FFF2-40B4-BE49-F238E27FC236}">
                <a16:creationId xmlns:a16="http://schemas.microsoft.com/office/drawing/2014/main" id="{75986E52-2591-B2A9-7ADE-44FD90AB7DF9}"/>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056750" y="1435100"/>
            <a:ext cx="10078500"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266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D37D-2D45-0678-2101-0F8241F31C85}"/>
              </a:ext>
            </a:extLst>
          </p:cNvPr>
          <p:cNvSpPr>
            <a:spLocks noGrp="1"/>
          </p:cNvSpPr>
          <p:nvPr>
            <p:ph type="title"/>
          </p:nvPr>
        </p:nvSpPr>
        <p:spPr/>
        <p:txBody>
          <a:bodyPr/>
          <a:lstStyle/>
          <a:p>
            <a:r>
              <a:rPr lang="en-US" dirty="0"/>
              <a:t>Directly Schedule a Dataflow</a:t>
            </a:r>
          </a:p>
        </p:txBody>
      </p:sp>
      <p:pic>
        <p:nvPicPr>
          <p:cNvPr id="6146" name="Picture 2" descr="Screenshot showing how to select another time.">
            <a:extLst>
              <a:ext uri="{FF2B5EF4-FFF2-40B4-BE49-F238E27FC236}">
                <a16:creationId xmlns:a16="http://schemas.microsoft.com/office/drawing/2014/main" id="{F52DFBB5-B9A3-CE6B-14AD-E68CEDE3CB3A}"/>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411691" y="1435100"/>
            <a:ext cx="5363855"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6990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E8BD97-18F2-FF27-CCC4-75CEFA458D06}"/>
              </a:ext>
            </a:extLst>
          </p:cNvPr>
          <p:cNvSpPr>
            <a:spLocks noGrp="1"/>
          </p:cNvSpPr>
          <p:nvPr>
            <p:ph type="title"/>
          </p:nvPr>
        </p:nvSpPr>
        <p:spPr/>
        <p:txBody>
          <a:bodyPr/>
          <a:lstStyle/>
          <a:p>
            <a:r>
              <a:rPr lang="en-US" dirty="0"/>
              <a:t>Notebooks</a:t>
            </a:r>
          </a:p>
        </p:txBody>
      </p:sp>
    </p:spTree>
    <p:extLst>
      <p:ext uri="{BB962C8B-B14F-4D97-AF65-F5344CB8AC3E}">
        <p14:creationId xmlns:p14="http://schemas.microsoft.com/office/powerpoint/2010/main" val="342107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p:txBody>
          <a:bodyPr/>
          <a:lstStyle/>
          <a:p>
            <a:r>
              <a:rPr lang="en-GB" spc="0" dirty="0">
                <a:ln>
                  <a:noFill/>
                </a:ln>
                <a:solidFill>
                  <a:schemeClr val="tx1"/>
                </a:solidFill>
                <a:latin typeface="Segoe UI"/>
                <a:cs typeface="+mn-cs"/>
              </a:rPr>
              <a:t>Understand data load design goals</a:t>
            </a:r>
            <a:endParaRPr lang="en-US" dirty="0">
              <a:solidFill>
                <a:schemeClr val="tx1"/>
              </a:solidFill>
            </a:endParaRPr>
          </a:p>
        </p:txBody>
      </p:sp>
      <p:sp>
        <p:nvSpPr>
          <p:cNvPr id="3" name="L-Shape 2">
            <a:extLst>
              <a:ext uri="{FF2B5EF4-FFF2-40B4-BE49-F238E27FC236}">
                <a16:creationId xmlns:a16="http://schemas.microsoft.com/office/drawing/2014/main" id="{AB587D77-8B58-4DFB-A8D8-CFC0F068B08A}"/>
              </a:ext>
              <a:ext uri="{C183D7F6-B498-43B3-948B-1728B52AA6E4}">
                <adec:decorative xmlns:adec="http://schemas.microsoft.com/office/drawing/2017/decorative" val="1"/>
              </a:ext>
            </a:extLst>
          </p:cNvPr>
          <p:cNvSpPr/>
          <p:nvPr/>
        </p:nvSpPr>
        <p:spPr bwMode="auto">
          <a:xfrm rot="13500000">
            <a:off x="1061616" y="1536605"/>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4" name="L-Shape 3">
            <a:extLst>
              <a:ext uri="{FF2B5EF4-FFF2-40B4-BE49-F238E27FC236}">
                <a16:creationId xmlns:a16="http://schemas.microsoft.com/office/drawing/2014/main" id="{5C054015-84F5-4A56-A220-4C38F41822E4}"/>
              </a:ext>
              <a:ext uri="{C183D7F6-B498-43B3-948B-1728B52AA6E4}">
                <adec:decorative xmlns:adec="http://schemas.microsoft.com/office/drawing/2017/decorative" val="1"/>
              </a:ext>
            </a:extLst>
          </p:cNvPr>
          <p:cNvSpPr/>
          <p:nvPr/>
        </p:nvSpPr>
        <p:spPr bwMode="auto">
          <a:xfrm rot="13500000">
            <a:off x="1061618" y="2337742"/>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5" name="L-Shape 4">
            <a:extLst>
              <a:ext uri="{FF2B5EF4-FFF2-40B4-BE49-F238E27FC236}">
                <a16:creationId xmlns:a16="http://schemas.microsoft.com/office/drawing/2014/main" id="{5D368066-6F12-42DE-81AA-882A07B70D6E}"/>
              </a:ext>
              <a:ext uri="{C183D7F6-B498-43B3-948B-1728B52AA6E4}">
                <adec:decorative xmlns:adec="http://schemas.microsoft.com/office/drawing/2017/decorative" val="1"/>
              </a:ext>
            </a:extLst>
          </p:cNvPr>
          <p:cNvSpPr/>
          <p:nvPr/>
        </p:nvSpPr>
        <p:spPr bwMode="auto">
          <a:xfrm rot="13500000">
            <a:off x="1055065" y="3158619"/>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7" name="L-Shape 6">
            <a:extLst>
              <a:ext uri="{FF2B5EF4-FFF2-40B4-BE49-F238E27FC236}">
                <a16:creationId xmlns:a16="http://schemas.microsoft.com/office/drawing/2014/main" id="{62CCB3E5-EA34-4AF6-99AE-3A1557940543}"/>
              </a:ext>
              <a:ext uri="{C183D7F6-B498-43B3-948B-1728B52AA6E4}">
                <adec:decorative xmlns:adec="http://schemas.microsoft.com/office/drawing/2017/decorative" val="1"/>
              </a:ext>
            </a:extLst>
          </p:cNvPr>
          <p:cNvSpPr/>
          <p:nvPr/>
        </p:nvSpPr>
        <p:spPr bwMode="auto">
          <a:xfrm rot="13500000">
            <a:off x="1061615" y="3959755"/>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10" name="L-Shape 9">
            <a:extLst>
              <a:ext uri="{FF2B5EF4-FFF2-40B4-BE49-F238E27FC236}">
                <a16:creationId xmlns:a16="http://schemas.microsoft.com/office/drawing/2014/main" id="{8E063B60-7957-45D4-A79A-C487006F6B56}"/>
              </a:ext>
              <a:ext uri="{C183D7F6-B498-43B3-948B-1728B52AA6E4}">
                <adec:decorative xmlns:adec="http://schemas.microsoft.com/office/drawing/2017/decorative" val="1"/>
              </a:ext>
            </a:extLst>
          </p:cNvPr>
          <p:cNvSpPr/>
          <p:nvPr/>
        </p:nvSpPr>
        <p:spPr bwMode="auto">
          <a:xfrm rot="13500000">
            <a:off x="1061617" y="4760893"/>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18" name="L-Shape 17">
            <a:extLst>
              <a:ext uri="{FF2B5EF4-FFF2-40B4-BE49-F238E27FC236}">
                <a16:creationId xmlns:a16="http://schemas.microsoft.com/office/drawing/2014/main" id="{0C43F9BB-3839-402F-AB45-5ACBEC55C998}"/>
              </a:ext>
              <a:ext uri="{C183D7F6-B498-43B3-948B-1728B52AA6E4}">
                <adec:decorative xmlns:adec="http://schemas.microsoft.com/office/drawing/2017/decorative" val="1"/>
              </a:ext>
            </a:extLst>
          </p:cNvPr>
          <p:cNvSpPr/>
          <p:nvPr/>
        </p:nvSpPr>
        <p:spPr bwMode="auto">
          <a:xfrm rot="13500000">
            <a:off x="1055065" y="5581770"/>
            <a:ext cx="152378" cy="152378"/>
          </a:xfrm>
          <a:prstGeom prst="corner">
            <a:avLst>
              <a:gd name="adj1" fmla="val 20732"/>
              <a:gd name="adj2" fmla="val 20732"/>
            </a:avLst>
          </a:pr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dirty="0">
              <a:solidFill>
                <a:schemeClr val="tx1"/>
              </a:solidFill>
              <a:latin typeface="Segoe UI Semilight"/>
              <a:ea typeface="Segoe UI" pitchFamily="34" charset="0"/>
              <a:cs typeface="Segoe UI" pitchFamily="34" charset="0"/>
            </a:endParaRPr>
          </a:p>
        </p:txBody>
      </p:sp>
      <p:sp>
        <p:nvSpPr>
          <p:cNvPr id="20" name="TextBox 19">
            <a:extLst>
              <a:ext uri="{FF2B5EF4-FFF2-40B4-BE49-F238E27FC236}">
                <a16:creationId xmlns:a16="http://schemas.microsoft.com/office/drawing/2014/main" id="{36993D14-9FC8-49F8-ABEE-B20B3B1CD1C0}"/>
              </a:ext>
            </a:extLst>
          </p:cNvPr>
          <p:cNvSpPr txBox="1"/>
          <p:nvPr/>
        </p:nvSpPr>
        <p:spPr>
          <a:xfrm>
            <a:off x="1903805" y="1254224"/>
            <a:ext cx="6388873" cy="717140"/>
          </a:xfrm>
          <a:prstGeom prst="rect">
            <a:avLst/>
          </a:prstGeom>
          <a:noFill/>
        </p:spPr>
        <p:txBody>
          <a:bodyPr wrap="square" lIns="0" tIns="0" rIns="0" bIns="0" rtlCol="0" anchor="ctr">
            <a:noAutofit/>
          </a:bodyPr>
          <a:lstStyle/>
          <a:p>
            <a:pPr defTabSz="914367">
              <a:defRPr/>
            </a:pPr>
            <a:r>
              <a:rPr lang="en-GB" sz="2157" dirty="0">
                <a:latin typeface="Segoe UI"/>
              </a:rPr>
              <a:t>Where is my data coming from?</a:t>
            </a:r>
          </a:p>
        </p:txBody>
      </p:sp>
      <p:sp>
        <p:nvSpPr>
          <p:cNvPr id="24" name="TextBox 23">
            <a:extLst>
              <a:ext uri="{FF2B5EF4-FFF2-40B4-BE49-F238E27FC236}">
                <a16:creationId xmlns:a16="http://schemas.microsoft.com/office/drawing/2014/main" id="{5E8484D1-286F-4F4D-8B25-749DA010F1F7}"/>
              </a:ext>
            </a:extLst>
          </p:cNvPr>
          <p:cNvSpPr txBox="1"/>
          <p:nvPr/>
        </p:nvSpPr>
        <p:spPr>
          <a:xfrm>
            <a:off x="1903805" y="2055361"/>
            <a:ext cx="8878195" cy="717140"/>
          </a:xfrm>
          <a:prstGeom prst="rect">
            <a:avLst/>
          </a:prstGeom>
          <a:noFill/>
        </p:spPr>
        <p:txBody>
          <a:bodyPr wrap="square" lIns="0" tIns="0" rIns="0" bIns="0" rtlCol="0" anchor="ctr">
            <a:noAutofit/>
          </a:bodyPr>
          <a:lstStyle/>
          <a:p>
            <a:pPr defTabSz="914367">
              <a:defRPr/>
            </a:pPr>
            <a:r>
              <a:rPr lang="en-GB" sz="2157" dirty="0">
                <a:latin typeface="Segoe UI"/>
              </a:rPr>
              <a:t>Is the data net new? or do you receive changes from existing datasets?</a:t>
            </a:r>
          </a:p>
        </p:txBody>
      </p:sp>
      <p:sp>
        <p:nvSpPr>
          <p:cNvPr id="26" name="TextBox 25">
            <a:extLst>
              <a:ext uri="{FF2B5EF4-FFF2-40B4-BE49-F238E27FC236}">
                <a16:creationId xmlns:a16="http://schemas.microsoft.com/office/drawing/2014/main" id="{77F611D8-239F-4AE1-A95A-9DDF60EA2CC0}"/>
              </a:ext>
            </a:extLst>
          </p:cNvPr>
          <p:cNvSpPr txBox="1"/>
          <p:nvPr/>
        </p:nvSpPr>
        <p:spPr>
          <a:xfrm>
            <a:off x="1903805" y="2876238"/>
            <a:ext cx="7832366" cy="717140"/>
          </a:xfrm>
          <a:prstGeom prst="rect">
            <a:avLst/>
          </a:prstGeom>
          <a:noFill/>
        </p:spPr>
        <p:txBody>
          <a:bodyPr wrap="square" lIns="0" tIns="0" rIns="0" bIns="0" rtlCol="0" anchor="ctr">
            <a:noAutofit/>
          </a:bodyPr>
          <a:lstStyle/>
          <a:p>
            <a:pPr defTabSz="914367">
              <a:defRPr/>
            </a:pPr>
            <a:r>
              <a:rPr lang="en-GB" sz="2157" dirty="0">
                <a:latin typeface="Segoe UI"/>
              </a:rPr>
              <a:t>How often is the data being refreshed, added to or replaced?</a:t>
            </a:r>
          </a:p>
        </p:txBody>
      </p:sp>
      <p:sp>
        <p:nvSpPr>
          <p:cNvPr id="28" name="TextBox 27">
            <a:extLst>
              <a:ext uri="{FF2B5EF4-FFF2-40B4-BE49-F238E27FC236}">
                <a16:creationId xmlns:a16="http://schemas.microsoft.com/office/drawing/2014/main" id="{04B8CCB7-1F04-4FF6-A19F-A3C6151E76CB}"/>
              </a:ext>
            </a:extLst>
          </p:cNvPr>
          <p:cNvSpPr txBox="1"/>
          <p:nvPr/>
        </p:nvSpPr>
        <p:spPr>
          <a:xfrm>
            <a:off x="1903805" y="3697115"/>
            <a:ext cx="7150840" cy="717140"/>
          </a:xfrm>
          <a:prstGeom prst="rect">
            <a:avLst/>
          </a:prstGeom>
          <a:noFill/>
        </p:spPr>
        <p:txBody>
          <a:bodyPr wrap="square" lIns="0" tIns="0" rIns="0" bIns="0" rtlCol="0" anchor="ctr">
            <a:noAutofit/>
          </a:bodyPr>
          <a:lstStyle/>
          <a:p>
            <a:pPr defTabSz="914367">
              <a:defRPr/>
            </a:pPr>
            <a:r>
              <a:rPr lang="en-GB" sz="2157" dirty="0">
                <a:latin typeface="Segoe UI"/>
              </a:rPr>
              <a:t>What formats are the data coming in?</a:t>
            </a:r>
          </a:p>
        </p:txBody>
      </p:sp>
      <p:sp>
        <p:nvSpPr>
          <p:cNvPr id="30" name="TextBox 29">
            <a:extLst>
              <a:ext uri="{FF2B5EF4-FFF2-40B4-BE49-F238E27FC236}">
                <a16:creationId xmlns:a16="http://schemas.microsoft.com/office/drawing/2014/main" id="{4872549F-03C5-412E-865D-BF09E331A34E}"/>
              </a:ext>
            </a:extLst>
          </p:cNvPr>
          <p:cNvSpPr txBox="1"/>
          <p:nvPr/>
        </p:nvSpPr>
        <p:spPr>
          <a:xfrm>
            <a:off x="1903805" y="4498252"/>
            <a:ext cx="9712368" cy="717140"/>
          </a:xfrm>
          <a:prstGeom prst="rect">
            <a:avLst/>
          </a:prstGeom>
          <a:noFill/>
        </p:spPr>
        <p:txBody>
          <a:bodyPr wrap="square" lIns="0" tIns="0" rIns="0" bIns="0" rtlCol="0" anchor="ctr">
            <a:noAutofit/>
          </a:bodyPr>
          <a:lstStyle/>
          <a:p>
            <a:pPr defTabSz="914367">
              <a:defRPr/>
            </a:pPr>
            <a:r>
              <a:rPr lang="en-GB" sz="2157" dirty="0">
                <a:latin typeface="Segoe UI"/>
              </a:rPr>
              <a:t>Is the data ingestible as-is? or are transformations and cleansing tasks required?</a:t>
            </a:r>
          </a:p>
        </p:txBody>
      </p:sp>
      <p:sp>
        <p:nvSpPr>
          <p:cNvPr id="32" name="TextBox 31">
            <a:extLst>
              <a:ext uri="{FF2B5EF4-FFF2-40B4-BE49-F238E27FC236}">
                <a16:creationId xmlns:a16="http://schemas.microsoft.com/office/drawing/2014/main" id="{3E47B0C9-227F-4A20-A199-C0587C2B19A9}"/>
              </a:ext>
            </a:extLst>
          </p:cNvPr>
          <p:cNvSpPr txBox="1"/>
          <p:nvPr/>
        </p:nvSpPr>
        <p:spPr>
          <a:xfrm>
            <a:off x="1903804" y="5319129"/>
            <a:ext cx="9606592" cy="717140"/>
          </a:xfrm>
          <a:prstGeom prst="rect">
            <a:avLst/>
          </a:prstGeom>
          <a:noFill/>
        </p:spPr>
        <p:txBody>
          <a:bodyPr wrap="square" lIns="0" tIns="0" rIns="0" bIns="0" rtlCol="0" anchor="ctr">
            <a:noAutofit/>
          </a:bodyPr>
          <a:lstStyle/>
          <a:p>
            <a:pPr defTabSz="914367">
              <a:defRPr/>
            </a:pPr>
            <a:r>
              <a:rPr lang="en-GB" sz="2157" dirty="0">
                <a:latin typeface="Segoe UI"/>
              </a:rPr>
              <a:t>Which takes priority, loading or querying/analysis?</a:t>
            </a:r>
          </a:p>
        </p:txBody>
      </p:sp>
    </p:spTree>
    <p:extLst>
      <p:ext uri="{BB962C8B-B14F-4D97-AF65-F5344CB8AC3E}">
        <p14:creationId xmlns:p14="http://schemas.microsoft.com/office/powerpoint/2010/main" val="299210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954A9-46D6-315D-8A7B-3A7399478A3E}"/>
              </a:ext>
            </a:extLst>
          </p:cNvPr>
          <p:cNvSpPr>
            <a:spLocks noGrp="1"/>
          </p:cNvSpPr>
          <p:nvPr>
            <p:ph type="title"/>
          </p:nvPr>
        </p:nvSpPr>
        <p:spPr/>
        <p:txBody>
          <a:bodyPr/>
          <a:lstStyle/>
          <a:p>
            <a:r>
              <a:rPr lang="en-US" dirty="0"/>
              <a:t>Spark Notebooks</a:t>
            </a:r>
          </a:p>
        </p:txBody>
      </p:sp>
      <p:pic>
        <p:nvPicPr>
          <p:cNvPr id="7170" name="Picture 2" descr="Screenshot showing a code cell with another user editing.">
            <a:extLst>
              <a:ext uri="{FF2B5EF4-FFF2-40B4-BE49-F238E27FC236}">
                <a16:creationId xmlns:a16="http://schemas.microsoft.com/office/drawing/2014/main" id="{721B8FCB-B818-12D7-0EB1-08FB2851E20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1892507" y="1499065"/>
            <a:ext cx="8402223" cy="4706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6366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6C7C-3732-E0DB-0A1E-AB723E8677AD}"/>
              </a:ext>
            </a:extLst>
          </p:cNvPr>
          <p:cNvSpPr>
            <a:spLocks noGrp="1"/>
          </p:cNvSpPr>
          <p:nvPr>
            <p:ph type="title"/>
          </p:nvPr>
        </p:nvSpPr>
        <p:spPr/>
        <p:txBody>
          <a:bodyPr/>
          <a:lstStyle/>
          <a:p>
            <a:r>
              <a:rPr lang="en-US" dirty="0"/>
              <a:t>Schedule using a Pipeline</a:t>
            </a:r>
          </a:p>
        </p:txBody>
      </p:sp>
      <p:pic>
        <p:nvPicPr>
          <p:cNvPr id="8194" name="Picture 2" descr="Screenshot showing the General settings tab of the Notebook activity.">
            <a:extLst>
              <a:ext uri="{FF2B5EF4-FFF2-40B4-BE49-F238E27FC236}">
                <a16:creationId xmlns:a16="http://schemas.microsoft.com/office/drawing/2014/main" id="{2AFCA470-ECAB-9955-5C81-8A4B9D39BAE3}"/>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592987" y="1214900"/>
            <a:ext cx="5006026" cy="534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629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B6EC-D66B-C8FC-AE90-29793ABC7C75}"/>
              </a:ext>
            </a:extLst>
          </p:cNvPr>
          <p:cNvSpPr>
            <a:spLocks noGrp="1"/>
          </p:cNvSpPr>
          <p:nvPr>
            <p:ph type="title"/>
          </p:nvPr>
        </p:nvSpPr>
        <p:spPr/>
        <p:txBody>
          <a:bodyPr/>
          <a:lstStyle/>
          <a:p>
            <a:r>
              <a:rPr lang="en-US" dirty="0"/>
              <a:t>Create a Spark Job Definition</a:t>
            </a:r>
          </a:p>
        </p:txBody>
      </p:sp>
      <p:pic>
        <p:nvPicPr>
          <p:cNvPr id="10242" name="Picture 2" descr="Screenshot showing an example of a populated main definition file screen.">
            <a:extLst>
              <a:ext uri="{FF2B5EF4-FFF2-40B4-BE49-F238E27FC236}">
                <a16:creationId xmlns:a16="http://schemas.microsoft.com/office/drawing/2014/main" id="{2C3F61E7-7685-7346-523B-17FA0D5F6874}"/>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3353291" y="1435100"/>
            <a:ext cx="5480655"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30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CA47-AC31-77F9-4BB4-2A06411474D8}"/>
              </a:ext>
            </a:extLst>
          </p:cNvPr>
          <p:cNvSpPr>
            <a:spLocks noGrp="1"/>
          </p:cNvSpPr>
          <p:nvPr>
            <p:ph type="title"/>
          </p:nvPr>
        </p:nvSpPr>
        <p:spPr/>
        <p:txBody>
          <a:bodyPr/>
          <a:lstStyle/>
          <a:p>
            <a:r>
              <a:rPr lang="en-US" dirty="0"/>
              <a:t>Schedule a Spark Job Definition</a:t>
            </a:r>
          </a:p>
        </p:txBody>
      </p:sp>
      <p:pic>
        <p:nvPicPr>
          <p:cNvPr id="9218" name="Picture 2" descr="Screenshot where to select Schedule on the Settings tab.">
            <a:extLst>
              <a:ext uri="{FF2B5EF4-FFF2-40B4-BE49-F238E27FC236}">
                <a16:creationId xmlns:a16="http://schemas.microsoft.com/office/drawing/2014/main" id="{3CA79C4B-A512-AE80-01C6-8094546A202E}"/>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2643817" y="1435100"/>
            <a:ext cx="6899603" cy="483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9480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AA27BA-98F9-1C26-01EB-813054F08200}"/>
              </a:ext>
            </a:extLst>
          </p:cNvPr>
          <p:cNvSpPr>
            <a:spLocks noGrp="1"/>
          </p:cNvSpPr>
          <p:nvPr>
            <p:ph type="title"/>
          </p:nvPr>
        </p:nvSpPr>
        <p:spPr/>
        <p:txBody>
          <a:bodyPr/>
          <a:lstStyle/>
          <a:p>
            <a:r>
              <a:rPr lang="en-US" dirty="0"/>
              <a:t>Summary</a:t>
            </a:r>
          </a:p>
        </p:txBody>
      </p:sp>
      <p:sp>
        <p:nvSpPr>
          <p:cNvPr id="6" name="Content Placeholder 5">
            <a:extLst>
              <a:ext uri="{FF2B5EF4-FFF2-40B4-BE49-F238E27FC236}">
                <a16:creationId xmlns:a16="http://schemas.microsoft.com/office/drawing/2014/main" id="{12A2236E-26A0-03B6-A8C6-BC4ED3822FF7}"/>
              </a:ext>
            </a:extLst>
          </p:cNvPr>
          <p:cNvSpPr>
            <a:spLocks noGrp="1"/>
          </p:cNvSpPr>
          <p:nvPr>
            <p:ph sz="quarter" idx="10"/>
          </p:nvPr>
        </p:nvSpPr>
        <p:spPr>
          <a:xfrm>
            <a:off x="584200" y="1435100"/>
            <a:ext cx="11018838" cy="3274743"/>
          </a:xfrm>
        </p:spPr>
        <p:txBody>
          <a:bodyPr/>
          <a:lstStyle/>
          <a:p>
            <a:r>
              <a:rPr lang="en-US" dirty="0"/>
              <a:t>You can use data pipelines, dataflows, Spark notebooks, Spark job definitions, and T-SQL to ingest and transform data</a:t>
            </a:r>
          </a:p>
          <a:p>
            <a:r>
              <a:rPr lang="en-US" dirty="0"/>
              <a:t>The best option depends on transformation needs, the amount of code you want to write, the size of the data</a:t>
            </a:r>
          </a:p>
          <a:p>
            <a:r>
              <a:rPr lang="en-US" dirty="0"/>
              <a:t>Dataflows and Spark job definitions can be scheduled independently.</a:t>
            </a:r>
          </a:p>
          <a:p>
            <a:r>
              <a:rPr lang="en-US" dirty="0"/>
              <a:t>Notebooks and dataflows can be added to a data pipeline for scheduling</a:t>
            </a:r>
          </a:p>
        </p:txBody>
      </p:sp>
    </p:spTree>
    <p:extLst>
      <p:ext uri="{BB962C8B-B14F-4D97-AF65-F5344CB8AC3E}">
        <p14:creationId xmlns:p14="http://schemas.microsoft.com/office/powerpoint/2010/main" val="5636014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251F-BFA0-1625-E8DC-45A1D32C3431}"/>
              </a:ext>
            </a:extLst>
          </p:cNvPr>
          <p:cNvSpPr>
            <a:spLocks noGrp="1"/>
          </p:cNvSpPr>
          <p:nvPr>
            <p:ph type="title"/>
          </p:nvPr>
        </p:nvSpPr>
        <p:spPr/>
        <p:txBody>
          <a:bodyPr wrap="square" anchor="t">
            <a:normAutofit/>
          </a:bodyPr>
          <a:lstStyle/>
          <a:p>
            <a:r>
              <a:rPr lang="en-US" dirty="0"/>
              <a:t> Microsoft Learn Demo </a:t>
            </a:r>
          </a:p>
        </p:txBody>
      </p:sp>
      <p:sp>
        <p:nvSpPr>
          <p:cNvPr id="6" name="Text Placeholder 5">
            <a:extLst>
              <a:ext uri="{FF2B5EF4-FFF2-40B4-BE49-F238E27FC236}">
                <a16:creationId xmlns:a16="http://schemas.microsoft.com/office/drawing/2014/main" id="{C4F44000-97E9-9B97-308D-2DB86A4BB2EE}"/>
              </a:ext>
            </a:extLst>
          </p:cNvPr>
          <p:cNvSpPr>
            <a:spLocks noGrp="1"/>
          </p:cNvSpPr>
          <p:nvPr>
            <p:ph type="body" sz="quarter" idx="12"/>
          </p:nvPr>
        </p:nvSpPr>
        <p:spPr/>
        <p:txBody>
          <a:bodyPr/>
          <a:lstStyle/>
          <a:p>
            <a:endParaRPr lang="en-US" dirty="0"/>
          </a:p>
        </p:txBody>
      </p:sp>
      <p:pic>
        <p:nvPicPr>
          <p:cNvPr id="5" name="Content Placeholder 4">
            <a:extLst>
              <a:ext uri="{FF2B5EF4-FFF2-40B4-BE49-F238E27FC236}">
                <a16:creationId xmlns:a16="http://schemas.microsoft.com/office/drawing/2014/main" id="{5D848AD9-57E4-8297-4DBB-0A74105729BC}"/>
              </a:ext>
            </a:extLst>
          </p:cNvPr>
          <p:cNvPicPr>
            <a:picLocks noGrp="1" noChangeAspect="1"/>
          </p:cNvPicPr>
          <p:nvPr>
            <p:ph sz="quarter" idx="4294967295"/>
          </p:nvPr>
        </p:nvPicPr>
        <p:blipFill>
          <a:blip r:embed="rId2"/>
          <a:stretch>
            <a:fillRect/>
          </a:stretch>
        </p:blipFill>
        <p:spPr>
          <a:xfrm>
            <a:off x="0" y="1150938"/>
            <a:ext cx="8124825" cy="4833937"/>
          </a:xfrm>
          <a:noFill/>
        </p:spPr>
      </p:pic>
      <p:sp>
        <p:nvSpPr>
          <p:cNvPr id="3" name="TextBox 2">
            <a:extLst>
              <a:ext uri="{FF2B5EF4-FFF2-40B4-BE49-F238E27FC236}">
                <a16:creationId xmlns:a16="http://schemas.microsoft.com/office/drawing/2014/main" id="{1269C0F8-6300-3866-7B09-28563A92ECD2}"/>
              </a:ext>
            </a:extLst>
          </p:cNvPr>
          <p:cNvSpPr txBox="1"/>
          <p:nvPr/>
        </p:nvSpPr>
        <p:spPr>
          <a:xfrm>
            <a:off x="2813225" y="6148089"/>
            <a:ext cx="770948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hlinkClick r:id="rId3"/>
              </a:rPr>
              <a:t>Microsoft Learn: Build skills that open doors in your career</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8EF99B3-90FD-CA78-691E-43C1BF78BB42}"/>
              </a:ext>
            </a:extLst>
          </p:cNvPr>
          <p:cNvPicPr>
            <a:picLocks noChangeAspect="1"/>
          </p:cNvPicPr>
          <p:nvPr/>
        </p:nvPicPr>
        <p:blipFill>
          <a:blip r:embed="rId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68261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A61EA3-5803-446D-B286-B5CDEA6F5F74}"/>
              </a:ext>
            </a:extLst>
          </p:cNvPr>
          <p:cNvSpPr>
            <a:spLocks noGrp="1"/>
          </p:cNvSpPr>
          <p:nvPr>
            <p:ph type="title"/>
          </p:nvPr>
        </p:nvSpPr>
        <p:spPr/>
        <p:txBody>
          <a:bodyPr/>
          <a:lstStyle/>
          <a:p>
            <a:r>
              <a:rPr lang="en-IN" dirty="0"/>
              <a:t>Readiness and Enablement Links</a:t>
            </a:r>
            <a:endParaRPr lang="en-US" dirty="0"/>
          </a:p>
        </p:txBody>
      </p:sp>
      <p:sp>
        <p:nvSpPr>
          <p:cNvPr id="13" name="TextBox 12">
            <a:extLst>
              <a:ext uri="{FF2B5EF4-FFF2-40B4-BE49-F238E27FC236}">
                <a16:creationId xmlns:a16="http://schemas.microsoft.com/office/drawing/2014/main" id="{81B15E12-433C-23A4-B09C-03D14CACDEAA}"/>
              </a:ext>
            </a:extLst>
          </p:cNvPr>
          <p:cNvSpPr txBox="1"/>
          <p:nvPr/>
        </p:nvSpPr>
        <p:spPr>
          <a:xfrm>
            <a:off x="323782" y="1225689"/>
            <a:ext cx="10589036" cy="58785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The Microsoft Federal Team is here to help you accelerate customers' digital transformation. Microsoft Federal has tailored to make your organizations skilling journey successful. From the Business Decision Maker to the technical community and end-users, Microsoft provides customers with access to endless skilling resources. Below you will find links to these resources:</a:t>
            </a:r>
            <a:b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Get training tailored to your organization's needs: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Find learning paths for specific roles in your organization, plus course recommendations based on technology, skill level, and solution area:</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3"/>
              </a:rPr>
              <a:t>Training | Learning Portal (microsoft.com)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4"/>
              </a:rPr>
              <a:t>Events Calendar - US Partner Community Blog – Microsoft</a:t>
            </a: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 addition to the above, the Microsoft Federal Team can address the needs of your non-technical community of your learners through: </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Skilling Hours </a:t>
            </a:r>
            <a: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5"/>
              </a:rPr>
              <a:t>Readiness and Enablement: Skilling our Federal Customers and Partners (office.com)</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Microsoft Learning Portal: </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 closer look at Azure through training modules and gamified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hlinkClick r:id="rId6"/>
              </a:rPr>
              <a:t>Microsoft Learning Portal</a:t>
            </a: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Additional Learning Resources</a:t>
            </a: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br>
              <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7"/>
              </a:rPr>
              <a:t>Get started with Azure – Introduction | Microsoft Azure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8"/>
              </a:rPr>
              <a:t>Microsoft Learn</a:t>
            </a:r>
            <a: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(path-based)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9"/>
              </a:rPr>
              <a:t>Exam-based</a:t>
            </a:r>
            <a:r>
              <a:rPr kumimoji="0" lang="en-US" sz="10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Select filters: Azure, D365, M365, Power Platform, and more</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0"/>
              </a:rPr>
              <a:t>Microsoft Virtual Training Days</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Virtual Instructor Led</a:t>
            </a:r>
            <a:br>
              <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rPr>
            </a:br>
            <a:endParaRPr kumimoji="0" lang="en-US" sz="10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hlinkClick r:id="rId11"/>
              </a:rPr>
              <a:t>Microsoft Technology Center</a:t>
            </a:r>
            <a:r>
              <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Segoe UI"/>
                <a:ea typeface="+mn-ea"/>
                <a:cs typeface="+mn-cs"/>
              </a:rPr>
              <a:t>- Work through your Account Manager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2"/>
              </a:rPr>
              <a:t>Home - Microsoft Tech Community</a:t>
            </a: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hlinkClick r:id="rId13"/>
              </a:rPr>
              <a:t>Microsoft Reactor | Microsoft Developer</a:t>
            </a:r>
            <a:r>
              <a:rPr kumimoji="0" lang="en-US" sz="1000" b="0" i="0" u="none" strike="noStrike" kern="1200" cap="none" spc="0" normalizeH="0" baseline="0" noProof="0" dirty="0">
                <a:ln>
                  <a:noFill/>
                </a:ln>
                <a:solidFill>
                  <a:srgbClr val="FFFFFF"/>
                </a:solidFill>
                <a:effectLst/>
                <a:uLnTx/>
                <a:uFillTx/>
                <a:latin typeface="Segoe UI"/>
                <a:ea typeface="+mn-ea"/>
                <a:cs typeface="+mn-cs"/>
              </a:rPr>
              <a:t> – Virtual Instructor Led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12121"/>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8272"/>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6CA8E0FA-D45A-033D-ECC9-3BCF48250C89}"/>
              </a:ext>
            </a:extLst>
          </p:cNvPr>
          <p:cNvPicPr>
            <a:picLocks noChangeAspect="1"/>
          </p:cNvPicPr>
          <p:nvPr/>
        </p:nvPicPr>
        <p:blipFill>
          <a:blip r:embed="rId14"/>
          <a:stretch>
            <a:fillRect/>
          </a:stretch>
        </p:blipFill>
        <p:spPr>
          <a:xfrm>
            <a:off x="10215234" y="-96283"/>
            <a:ext cx="1976766" cy="653831"/>
          </a:xfrm>
          <a:prstGeom prst="rect">
            <a:avLst/>
          </a:prstGeom>
        </p:spPr>
      </p:pic>
    </p:spTree>
    <p:extLst>
      <p:ext uri="{BB962C8B-B14F-4D97-AF65-F5344CB8AC3E}">
        <p14:creationId xmlns:p14="http://schemas.microsoft.com/office/powerpoint/2010/main" val="31643767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0F770A-CDC4-63DB-350E-545C3F1A11FC}"/>
              </a:ext>
            </a:extLst>
          </p:cNvPr>
          <p:cNvSpPr>
            <a:spLocks noGrp="1"/>
          </p:cNvSpPr>
          <p:nvPr>
            <p:ph type="title"/>
          </p:nvPr>
        </p:nvSpPr>
        <p:spPr>
          <a:xfrm>
            <a:off x="588263" y="457200"/>
            <a:ext cx="11018520" cy="553998"/>
          </a:xfrm>
        </p:spPr>
        <p:txBody>
          <a:bodyPr/>
          <a:lstStyle/>
          <a:p>
            <a:r>
              <a:rPr lang="en-US" dirty="0"/>
              <a:t>Automated Data Ingestion and Transform Options</a:t>
            </a:r>
          </a:p>
        </p:txBody>
      </p:sp>
      <p:sp>
        <p:nvSpPr>
          <p:cNvPr id="6" name="Content Placeholder 5">
            <a:extLst>
              <a:ext uri="{FF2B5EF4-FFF2-40B4-BE49-F238E27FC236}">
                <a16:creationId xmlns:a16="http://schemas.microsoft.com/office/drawing/2014/main" id="{E4B3B53D-9101-B85E-A52D-18D6DBBA0FBA}"/>
              </a:ext>
            </a:extLst>
          </p:cNvPr>
          <p:cNvSpPr>
            <a:spLocks noGrp="1"/>
          </p:cNvSpPr>
          <p:nvPr>
            <p:ph sz="quarter" idx="10"/>
          </p:nvPr>
        </p:nvSpPr>
        <p:spPr>
          <a:xfrm>
            <a:off x="584200" y="1435100"/>
            <a:ext cx="11018838" cy="3163943"/>
          </a:xfrm>
        </p:spPr>
        <p:txBody>
          <a:bodyPr/>
          <a:lstStyle/>
          <a:p>
            <a:r>
              <a:rPr lang="en-US" dirty="0"/>
              <a:t>Main options: </a:t>
            </a:r>
          </a:p>
          <a:p>
            <a:pPr lvl="1"/>
            <a:r>
              <a:rPr lang="en-US" sz="2400" dirty="0"/>
              <a:t>Data pipelines (and copy tool)</a:t>
            </a:r>
          </a:p>
          <a:p>
            <a:pPr lvl="1"/>
            <a:r>
              <a:rPr lang="en-US" sz="2400" dirty="0"/>
              <a:t>Dataflows</a:t>
            </a:r>
          </a:p>
          <a:p>
            <a:pPr lvl="1"/>
            <a:r>
              <a:rPr lang="en-US" sz="2400" dirty="0"/>
              <a:t>Spark notebook</a:t>
            </a:r>
          </a:p>
          <a:p>
            <a:r>
              <a:rPr lang="en-US" dirty="0"/>
              <a:t>Other options for data warehouse destinations</a:t>
            </a:r>
          </a:p>
          <a:p>
            <a:pPr lvl="1"/>
            <a:r>
              <a:rPr lang="en-US" sz="2400" dirty="0"/>
              <a:t>COPY (T-SQL) for warehouses</a:t>
            </a:r>
          </a:p>
          <a:p>
            <a:pPr lvl="1"/>
            <a:r>
              <a:rPr lang="en-US" sz="2400" dirty="0"/>
              <a:t>Cross-warehouse ingestion (T-SQL)</a:t>
            </a:r>
            <a:r>
              <a:rPr lang="en-US" dirty="0"/>
              <a:t> </a:t>
            </a:r>
          </a:p>
        </p:txBody>
      </p:sp>
    </p:spTree>
    <p:extLst>
      <p:ext uri="{BB962C8B-B14F-4D97-AF65-F5344CB8AC3E}">
        <p14:creationId xmlns:p14="http://schemas.microsoft.com/office/powerpoint/2010/main" val="11327936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3D41-A0DB-48F2-368F-4D6C87D355D7}"/>
              </a:ext>
            </a:extLst>
          </p:cNvPr>
          <p:cNvSpPr>
            <a:spLocks noGrp="1"/>
          </p:cNvSpPr>
          <p:nvPr>
            <p:ph type="title"/>
          </p:nvPr>
        </p:nvSpPr>
        <p:spPr/>
        <p:txBody>
          <a:bodyPr/>
          <a:lstStyle/>
          <a:p>
            <a:r>
              <a:rPr lang="en-US" dirty="0"/>
              <a:t>Do You Need Complex Transformations?</a:t>
            </a:r>
          </a:p>
        </p:txBody>
      </p:sp>
      <p:graphicFrame>
        <p:nvGraphicFramePr>
          <p:cNvPr id="5" name="Diagram 4">
            <a:extLst>
              <a:ext uri="{FF2B5EF4-FFF2-40B4-BE49-F238E27FC236}">
                <a16:creationId xmlns:a16="http://schemas.microsoft.com/office/drawing/2014/main" id="{AC2C43A5-82EC-8911-C56D-1A86652CE538}"/>
              </a:ext>
            </a:extLst>
          </p:cNvPr>
          <p:cNvGraphicFramePr/>
          <p:nvPr>
            <p:extLst>
              <p:ext uri="{D42A27DB-BD31-4B8C-83A1-F6EECF244321}">
                <p14:modId xmlns:p14="http://schemas.microsoft.com/office/powerpoint/2010/main" val="3930397710"/>
              </p:ext>
            </p:extLst>
          </p:nvPr>
        </p:nvGraphicFramePr>
        <p:xfrm>
          <a:off x="588263" y="127273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96971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3D41-A0DB-48F2-368F-4D6C87D355D7}"/>
              </a:ext>
            </a:extLst>
          </p:cNvPr>
          <p:cNvSpPr>
            <a:spLocks noGrp="1"/>
          </p:cNvSpPr>
          <p:nvPr>
            <p:ph type="title"/>
          </p:nvPr>
        </p:nvSpPr>
        <p:spPr/>
        <p:txBody>
          <a:bodyPr/>
          <a:lstStyle/>
          <a:p>
            <a:r>
              <a:rPr lang="en-US" dirty="0"/>
              <a:t>How Much Code Do You Want To Write? </a:t>
            </a:r>
          </a:p>
        </p:txBody>
      </p:sp>
      <p:graphicFrame>
        <p:nvGraphicFramePr>
          <p:cNvPr id="5" name="Diagram 4">
            <a:extLst>
              <a:ext uri="{FF2B5EF4-FFF2-40B4-BE49-F238E27FC236}">
                <a16:creationId xmlns:a16="http://schemas.microsoft.com/office/drawing/2014/main" id="{AC2C43A5-82EC-8911-C56D-1A86652CE538}"/>
              </a:ext>
            </a:extLst>
          </p:cNvPr>
          <p:cNvGraphicFramePr/>
          <p:nvPr>
            <p:extLst>
              <p:ext uri="{D42A27DB-BD31-4B8C-83A1-F6EECF244321}">
                <p14:modId xmlns:p14="http://schemas.microsoft.com/office/powerpoint/2010/main" val="2937757680"/>
              </p:ext>
            </p:extLst>
          </p:nvPr>
        </p:nvGraphicFramePr>
        <p:xfrm>
          <a:off x="588263" y="127273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48303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6649C-8AC2-65B0-5093-4EEEE6BF36D2}"/>
              </a:ext>
            </a:extLst>
          </p:cNvPr>
          <p:cNvSpPr>
            <a:spLocks noGrp="1"/>
          </p:cNvSpPr>
          <p:nvPr>
            <p:ph type="title"/>
          </p:nvPr>
        </p:nvSpPr>
        <p:spPr/>
        <p:txBody>
          <a:bodyPr/>
          <a:lstStyle/>
          <a:p>
            <a:r>
              <a:rPr lang="en-US" dirty="0"/>
              <a:t>How Big Is Your Data?</a:t>
            </a:r>
          </a:p>
        </p:txBody>
      </p:sp>
      <p:graphicFrame>
        <p:nvGraphicFramePr>
          <p:cNvPr id="7" name="Content Placeholder 6">
            <a:extLst>
              <a:ext uri="{FF2B5EF4-FFF2-40B4-BE49-F238E27FC236}">
                <a16:creationId xmlns:a16="http://schemas.microsoft.com/office/drawing/2014/main" id="{E9CF7522-B4C2-9093-59D4-CB89B0179058}"/>
              </a:ext>
            </a:extLst>
          </p:cNvPr>
          <p:cNvGraphicFramePr>
            <a:graphicFrameLocks noGrp="1"/>
          </p:cNvGraphicFramePr>
          <p:nvPr>
            <p:ph sz="quarter" idx="10"/>
            <p:extLst>
              <p:ext uri="{D42A27DB-BD31-4B8C-83A1-F6EECF244321}">
                <p14:modId xmlns:p14="http://schemas.microsoft.com/office/powerpoint/2010/main" val="287498394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61278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3BF13-31CD-71AD-3ECB-45475172019B}"/>
              </a:ext>
            </a:extLst>
          </p:cNvPr>
          <p:cNvSpPr>
            <a:spLocks noGrp="1"/>
          </p:cNvSpPr>
          <p:nvPr>
            <p:ph type="title"/>
          </p:nvPr>
        </p:nvSpPr>
        <p:spPr/>
        <p:txBody>
          <a:bodyPr/>
          <a:lstStyle/>
          <a:p>
            <a:r>
              <a:rPr lang="en-US" dirty="0"/>
              <a:t>Options for Scheduling Your Data Processing</a:t>
            </a:r>
          </a:p>
        </p:txBody>
      </p:sp>
      <p:graphicFrame>
        <p:nvGraphicFramePr>
          <p:cNvPr id="4" name="Content Placeholder 3">
            <a:extLst>
              <a:ext uri="{FF2B5EF4-FFF2-40B4-BE49-F238E27FC236}">
                <a16:creationId xmlns:a16="http://schemas.microsoft.com/office/drawing/2014/main" id="{D816A521-B54C-2112-166F-F6A61BD5C621}"/>
              </a:ext>
            </a:extLst>
          </p:cNvPr>
          <p:cNvGraphicFramePr>
            <a:graphicFrameLocks noGrp="1"/>
          </p:cNvGraphicFramePr>
          <p:nvPr>
            <p:ph sz="quarter" idx="10"/>
            <p:extLst>
              <p:ext uri="{D42A27DB-BD31-4B8C-83A1-F6EECF244321}">
                <p14:modId xmlns:p14="http://schemas.microsoft.com/office/powerpoint/2010/main" val="222773883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3188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974F7-4C26-0B62-3BD6-FF1E357FDDB5}"/>
              </a:ext>
            </a:extLst>
          </p:cNvPr>
          <p:cNvSpPr>
            <a:spLocks noGrp="1"/>
          </p:cNvSpPr>
          <p:nvPr>
            <p:ph type="title"/>
          </p:nvPr>
        </p:nvSpPr>
        <p:spPr/>
        <p:txBody>
          <a:bodyPr/>
          <a:lstStyle/>
          <a:p>
            <a:r>
              <a:rPr lang="en-US" dirty="0"/>
              <a:t>Copy Tool/Copy Activity</a:t>
            </a:r>
          </a:p>
        </p:txBody>
      </p:sp>
    </p:spTree>
    <p:extLst>
      <p:ext uri="{BB962C8B-B14F-4D97-AF65-F5344CB8AC3E}">
        <p14:creationId xmlns:p14="http://schemas.microsoft.com/office/powerpoint/2010/main" val="229095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73DB-152A-7C27-E74F-D33AABAFC434}"/>
              </a:ext>
            </a:extLst>
          </p:cNvPr>
          <p:cNvSpPr>
            <a:spLocks noGrp="1"/>
          </p:cNvSpPr>
          <p:nvPr>
            <p:ph type="title"/>
          </p:nvPr>
        </p:nvSpPr>
        <p:spPr/>
        <p:txBody>
          <a:bodyPr/>
          <a:lstStyle/>
          <a:p>
            <a:r>
              <a:rPr lang="en-US" dirty="0"/>
              <a:t>Copy data tool</a:t>
            </a:r>
          </a:p>
        </p:txBody>
      </p:sp>
      <p:pic>
        <p:nvPicPr>
          <p:cNvPr id="5" name="Content Placeholder 4">
            <a:extLst>
              <a:ext uri="{FF2B5EF4-FFF2-40B4-BE49-F238E27FC236}">
                <a16:creationId xmlns:a16="http://schemas.microsoft.com/office/drawing/2014/main" id="{3D498602-67FE-3BDF-4D6C-F013DAD6D693}"/>
              </a:ext>
            </a:extLst>
          </p:cNvPr>
          <p:cNvPicPr>
            <a:picLocks noGrp="1" noChangeAspect="1"/>
          </p:cNvPicPr>
          <p:nvPr>
            <p:ph sz="quarter" idx="10"/>
          </p:nvPr>
        </p:nvPicPr>
        <p:blipFill>
          <a:blip r:embed="rId3"/>
          <a:stretch>
            <a:fillRect/>
          </a:stretch>
        </p:blipFill>
        <p:spPr>
          <a:xfrm>
            <a:off x="2152707" y="1435100"/>
            <a:ext cx="7881824" cy="4833938"/>
          </a:xfrm>
          <a:prstGeom prst="rect">
            <a:avLst/>
          </a:prstGeom>
        </p:spPr>
      </p:pic>
    </p:spTree>
    <p:extLst>
      <p:ext uri="{BB962C8B-B14F-4D97-AF65-F5344CB8AC3E}">
        <p14:creationId xmlns:p14="http://schemas.microsoft.com/office/powerpoint/2010/main" val="2259014458"/>
      </p:ext>
    </p:extLst>
  </p:cSld>
  <p:clrMapOvr>
    <a:masterClrMapping/>
  </p:clrMapOvr>
  <p:transition>
    <p:fade/>
  </p:transition>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8CFE09A3088BA4C8DAD689BB01679B8" ma:contentTypeVersion="10" ma:contentTypeDescription="Create a new document." ma:contentTypeScope="" ma:versionID="76f34acd9020c8ce1aab729b67fd078e">
  <xsd:schema xmlns:xsd="http://www.w3.org/2001/XMLSchema" xmlns:xs="http://www.w3.org/2001/XMLSchema" xmlns:p="http://schemas.microsoft.com/office/2006/metadata/properties" xmlns:ns2="30241bb1-3633-4696-a205-62244f9c1dd7" targetNamespace="http://schemas.microsoft.com/office/2006/metadata/properties" ma:root="true" ma:fieldsID="a37d36f2a6ec64e42d083cbe14a0e6d2" ns2:_="">
    <xsd:import namespace="30241bb1-3633-4696-a205-62244f9c1dd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41bb1-3633-4696-a205-62244f9c1d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DFB63C-23A0-4649-88AD-B72CFAA12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0241bb1-3633-4696-a205-62244f9c1d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CB3B52-9508-4A63-AFCC-05E7630C15CA}">
  <ds:schemaRefs>
    <ds:schemaRef ds:uri="http://schemas.microsoft.com/office/2006/metadata/properties"/>
    <ds:schemaRef ds:uri="http://schemas.microsoft.com/office/infopath/2007/PartnerControls"/>
    <ds:schemaRef ds:uri="ec9ab3cf-5ffc-4e23-9951-e59f1d4d2772"/>
    <ds:schemaRef ds:uri="df7f103e-597c-493b-bc31-914106b908e0"/>
  </ds:schemaRefs>
</ds:datastoreItem>
</file>

<file path=customXml/itemProps3.xml><?xml version="1.0" encoding="utf-8"?>
<ds:datastoreItem xmlns:ds="http://schemas.openxmlformats.org/officeDocument/2006/customXml" ds:itemID="{08B55F93-F793-45E6-8EF9-B02CA25D11D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3459</TotalTime>
  <Words>2693</Words>
  <Application>Microsoft Office PowerPoint</Application>
  <PresentationFormat>Widescreen</PresentationFormat>
  <Paragraphs>219</Paragraphs>
  <Slides>26</Slides>
  <Notes>19</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1_Black Template</vt:lpstr>
      <vt:lpstr>Ingest and transform data in Microsoft Fabric </vt:lpstr>
      <vt:lpstr>Understand data load design goals</vt:lpstr>
      <vt:lpstr>Automated Data Ingestion and Transform Options</vt:lpstr>
      <vt:lpstr>Do You Need Complex Transformations?</vt:lpstr>
      <vt:lpstr>How Much Code Do You Want To Write? </vt:lpstr>
      <vt:lpstr>How Big Is Your Data?</vt:lpstr>
      <vt:lpstr>Options for Scheduling Your Data Processing</vt:lpstr>
      <vt:lpstr>Copy Tool/Copy Activity</vt:lpstr>
      <vt:lpstr>Copy data tool</vt:lpstr>
      <vt:lpstr>Copy Activity</vt:lpstr>
      <vt:lpstr>Scheduling data pipelines</vt:lpstr>
      <vt:lpstr>T-SQL scripts</vt:lpstr>
      <vt:lpstr>T-SQL</vt:lpstr>
      <vt:lpstr>Scheduling T-SQL scripts in Data Pipelines</vt:lpstr>
      <vt:lpstr>Dataflows</vt:lpstr>
      <vt:lpstr>Dataflows</vt:lpstr>
      <vt:lpstr>Schedule using a Pipeline</vt:lpstr>
      <vt:lpstr>Directly Schedule a Dataflow</vt:lpstr>
      <vt:lpstr>Notebooks</vt:lpstr>
      <vt:lpstr>Spark Notebooks</vt:lpstr>
      <vt:lpstr>Schedule using a Pipeline</vt:lpstr>
      <vt:lpstr>Create a Spark Job Definition</vt:lpstr>
      <vt:lpstr>Schedule a Spark Job Definition</vt:lpstr>
      <vt:lpstr>Summary</vt:lpstr>
      <vt:lpstr> Microsoft Learn Demo </vt:lpstr>
      <vt:lpstr>Readiness and Enablement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can I learn more?</dc:title>
  <dc:creator>Chris Harrold</dc:creator>
  <cp:lastModifiedBy>Meagan Longoria</cp:lastModifiedBy>
  <cp:revision>42</cp:revision>
  <dcterms:created xsi:type="dcterms:W3CDTF">2023-04-14T00:23:05Z</dcterms:created>
  <dcterms:modified xsi:type="dcterms:W3CDTF">2023-09-25T09:37:31Z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0x010100B8CFE09A3088BA4C8DAD689BB01679B8</vt:lpwstr>
  </property>
  <property fmtid="{D5CDD505-2E9C-101B-9397-08002B2CF9AE}" pid="3" name="MediaServiceImageTags">
    <vt:lpwstr/>
  </property>
</Properties>
</file>